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6"/>
  </p:notesMasterIdLst>
  <p:sldIdLst>
    <p:sldId id="258" r:id="rId5"/>
    <p:sldId id="261" r:id="rId6"/>
    <p:sldId id="257" r:id="rId7"/>
    <p:sldId id="262" r:id="rId8"/>
    <p:sldId id="263" r:id="rId9"/>
    <p:sldId id="264" r:id="rId10"/>
    <p:sldId id="265" r:id="rId11"/>
    <p:sldId id="266" r:id="rId12"/>
    <p:sldId id="267" r:id="rId13"/>
    <p:sldId id="268" r:id="rId14"/>
    <p:sldId id="269" r:id="rId15"/>
  </p:sldIdLst>
  <p:sldSz cx="9144000" cy="6858000" type="screen4x3"/>
  <p:notesSz cx="9866313" cy="6735763"/>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vier Magariños" initials="JM" lastIdx="38" clrIdx="0">
    <p:extLst>
      <p:ext uri="{19B8F6BF-5375-455C-9EA6-DF929625EA0E}">
        <p15:presenceInfo xmlns:p15="http://schemas.microsoft.com/office/powerpoint/2012/main" userId="Javier Magariños" providerId="None"/>
      </p:ext>
    </p:extLst>
  </p:cmAuthor>
  <p:cmAuthor id="2" name="Microsoft Office User" initials="MOU" lastIdx="1" clrIdx="1">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9B"/>
    <a:srgbClr val="FF7900"/>
    <a:srgbClr val="586671"/>
    <a:srgbClr val="0085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chemeClr val="accent5">
            <a:hueOff val="-14400000"/>
            <a:satOff val="-6849"/>
            <a:lumOff val="-14313"/>
          </a:schemeClr>
        </a:fontRef>
        <a:schemeClr val="accent5">
          <a:hueOff val="-14400000"/>
          <a:satOff val="-6849"/>
          <a:lumOff val="-14313"/>
        </a:schemeClr>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wholeTbl>
    <a:band2H>
      <a:tcTxStyle/>
      <a:tcStyle>
        <a:tcBdr/>
        <a:fill>
          <a:solidFill>
            <a:schemeClr val="accent6">
              <a:lumOff val="1960"/>
            </a:schemeClr>
          </a:solidFill>
        </a:fill>
      </a:tcStyle>
    </a:band2H>
    <a:firstCol>
      <a:tcTxStyle b="off" i="off">
        <a:fontRef idx="minor">
          <a:schemeClr val="accent5">
            <a:hueOff val="-14400000"/>
            <a:satOff val="-6849"/>
            <a:lumOff val="-14313"/>
          </a:schemeClr>
        </a:fontRef>
        <a:schemeClr val="accent5">
          <a:hueOff val="-14400000"/>
          <a:satOff val="-6849"/>
          <a:lumOff val="-14313"/>
        </a:schemeClr>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Col>
    <a:lastRow>
      <a:tcTxStyle b="off" i="off">
        <a:fontRef idx="minor">
          <a:schemeClr val="accent5">
            <a:hueOff val="-14400000"/>
            <a:satOff val="-6849"/>
            <a:lumOff val="-14313"/>
          </a:schemeClr>
        </a:fontRef>
        <a:schemeClr val="accent5">
          <a:hueOff val="-14400000"/>
          <a:satOff val="-6849"/>
          <a:lumOff val="-14313"/>
        </a:schemeClr>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lastRow>
    <a:firstRow>
      <a:tcTxStyle b="off" i="off">
        <a:fontRef idx="minor">
          <a:schemeClr val="accent5">
            <a:hueOff val="-14400000"/>
            <a:satOff val="-6849"/>
            <a:lumOff val="-14313"/>
          </a:schemeClr>
        </a:fontRef>
        <a:schemeClr val="accent5">
          <a:hueOff val="-14400000"/>
          <a:satOff val="-6849"/>
          <a:lumOff val="-14313"/>
        </a:schemeClr>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Row>
  </a:tblStyle>
  <a:tblStyle styleId="{EEE7283C-3CF3-47DC-8721-378D4A62B228}" styleName="">
    <a:tblBg/>
    <a:wholeTbl>
      <a:tcTxStyle b="off" i="off">
        <a:fontRef idx="minor">
          <a:schemeClr val="accent5">
            <a:hueOff val="-14400000"/>
            <a:satOff val="-6849"/>
            <a:lumOff val="-14313"/>
          </a:schemeClr>
        </a:fontRef>
        <a:schemeClr val="accent5">
          <a:hueOff val="-14400000"/>
          <a:satOff val="-6849"/>
          <a:lumOff val="-14313"/>
        </a:schemeClr>
      </a:tcTxStyle>
      <a:tcStyle>
        <a:tcBdr>
          <a:left>
            <a:ln w="12700" cap="flat">
              <a:solidFill>
                <a:schemeClr val="accent6">
                  <a:lumOff val="1960"/>
                </a:schemeClr>
              </a:solidFill>
              <a:prstDash val="solid"/>
              <a:round/>
            </a:ln>
          </a:left>
          <a:right>
            <a:ln w="12700" cap="flat">
              <a:solidFill>
                <a:schemeClr val="accent6">
                  <a:lumOff val="1960"/>
                </a:schemeClr>
              </a:solidFill>
              <a:prstDash val="solid"/>
              <a:round/>
            </a:ln>
          </a:right>
          <a:top>
            <a:ln w="12700" cap="flat">
              <a:solidFill>
                <a:schemeClr val="accent6">
                  <a:lumOff val="1960"/>
                </a:schemeClr>
              </a:solidFill>
              <a:prstDash val="solid"/>
              <a:round/>
            </a:ln>
          </a:top>
          <a:bottom>
            <a:ln w="12700" cap="flat">
              <a:solidFill>
                <a:schemeClr val="accent6">
                  <a:lumOff val="1960"/>
                </a:schemeClr>
              </a:solidFill>
              <a:prstDash val="solid"/>
              <a:round/>
            </a:ln>
          </a:bottom>
          <a:insideH>
            <a:ln w="12700" cap="flat">
              <a:solidFill>
                <a:schemeClr val="accent6">
                  <a:lumOff val="1960"/>
                </a:schemeClr>
              </a:solidFill>
              <a:prstDash val="solid"/>
              <a:round/>
            </a:ln>
          </a:insideH>
          <a:insideV>
            <a:ln w="12700" cap="flat">
              <a:solidFill>
                <a:schemeClr val="accent6">
                  <a:lumOff val="1960"/>
                </a:schemeClr>
              </a:solidFill>
              <a:prstDash val="solid"/>
              <a:round/>
            </a:ln>
          </a:insideV>
        </a:tcBdr>
        <a:fill>
          <a:solidFill>
            <a:srgbClr val="E7E7E7"/>
          </a:solidFill>
        </a:fill>
      </a:tcStyle>
    </a:wholeTbl>
    <a:band2H>
      <a:tcTxStyle/>
      <a:tcStyle>
        <a:tcBdr/>
        <a:fill>
          <a:solidFill>
            <a:srgbClr val="F3F3F3"/>
          </a:solidFill>
        </a:fill>
      </a:tcStyle>
    </a:band2H>
    <a:firstCol>
      <a:tcTxStyle b="on" i="off">
        <a:fontRef idx="minor">
          <a:schemeClr val="accent6">
            <a:lumOff val="1960"/>
          </a:schemeClr>
        </a:fontRef>
        <a:schemeClr val="accent6">
          <a:lumOff val="1960"/>
        </a:schemeClr>
      </a:tcTxStyle>
      <a:tcStyle>
        <a:tcBdr>
          <a:left>
            <a:ln w="12700" cap="flat">
              <a:solidFill>
                <a:schemeClr val="accent6">
                  <a:lumOff val="1960"/>
                </a:schemeClr>
              </a:solidFill>
              <a:prstDash val="solid"/>
              <a:round/>
            </a:ln>
          </a:left>
          <a:right>
            <a:ln w="12700" cap="flat">
              <a:solidFill>
                <a:schemeClr val="accent6">
                  <a:lumOff val="1960"/>
                </a:schemeClr>
              </a:solidFill>
              <a:prstDash val="solid"/>
              <a:round/>
            </a:ln>
          </a:right>
          <a:top>
            <a:ln w="12700" cap="flat">
              <a:solidFill>
                <a:schemeClr val="accent6">
                  <a:lumOff val="1960"/>
                </a:schemeClr>
              </a:solidFill>
              <a:prstDash val="solid"/>
              <a:round/>
            </a:ln>
          </a:top>
          <a:bottom>
            <a:ln w="12700" cap="flat">
              <a:solidFill>
                <a:schemeClr val="accent6">
                  <a:lumOff val="1960"/>
                </a:schemeClr>
              </a:solidFill>
              <a:prstDash val="solid"/>
              <a:round/>
            </a:ln>
          </a:bottom>
          <a:insideH>
            <a:ln w="12700" cap="flat">
              <a:solidFill>
                <a:schemeClr val="accent6">
                  <a:lumOff val="1960"/>
                </a:schemeClr>
              </a:solidFill>
              <a:prstDash val="solid"/>
              <a:round/>
            </a:ln>
          </a:insideH>
          <a:insideV>
            <a:ln w="12700" cap="flat">
              <a:solidFill>
                <a:schemeClr val="accent6">
                  <a:lumOff val="1960"/>
                </a:schemeClr>
              </a:solidFill>
              <a:prstDash val="solid"/>
              <a:round/>
            </a:ln>
          </a:insideV>
        </a:tcBdr>
        <a:fill>
          <a:solidFill>
            <a:srgbClr val="BBBBBB"/>
          </a:solidFill>
        </a:fill>
      </a:tcStyle>
    </a:firstCol>
    <a:lastRow>
      <a:tcTxStyle b="on" i="off">
        <a:fontRef idx="minor">
          <a:schemeClr val="accent6">
            <a:lumOff val="1960"/>
          </a:schemeClr>
        </a:fontRef>
        <a:schemeClr val="accent6">
          <a:lumOff val="1960"/>
        </a:schemeClr>
      </a:tcTxStyle>
      <a:tcStyle>
        <a:tcBdr>
          <a:left>
            <a:ln w="12700" cap="flat">
              <a:solidFill>
                <a:schemeClr val="accent6">
                  <a:lumOff val="1960"/>
                </a:schemeClr>
              </a:solidFill>
              <a:prstDash val="solid"/>
              <a:round/>
            </a:ln>
          </a:left>
          <a:right>
            <a:ln w="12700" cap="flat">
              <a:solidFill>
                <a:schemeClr val="accent6">
                  <a:lumOff val="1960"/>
                </a:schemeClr>
              </a:solidFill>
              <a:prstDash val="solid"/>
              <a:round/>
            </a:ln>
          </a:right>
          <a:top>
            <a:ln w="38100" cap="flat">
              <a:solidFill>
                <a:schemeClr val="accent6">
                  <a:lumOff val="1960"/>
                </a:schemeClr>
              </a:solidFill>
              <a:prstDash val="solid"/>
              <a:round/>
            </a:ln>
          </a:top>
          <a:bottom>
            <a:ln w="12700" cap="flat">
              <a:solidFill>
                <a:schemeClr val="accent6">
                  <a:lumOff val="1960"/>
                </a:schemeClr>
              </a:solidFill>
              <a:prstDash val="solid"/>
              <a:round/>
            </a:ln>
          </a:bottom>
          <a:insideH>
            <a:ln w="12700" cap="flat">
              <a:solidFill>
                <a:schemeClr val="accent6">
                  <a:lumOff val="1960"/>
                </a:schemeClr>
              </a:solidFill>
              <a:prstDash val="solid"/>
              <a:round/>
            </a:ln>
          </a:insideH>
          <a:insideV>
            <a:ln w="12700" cap="flat">
              <a:solidFill>
                <a:schemeClr val="accent6">
                  <a:lumOff val="1960"/>
                </a:schemeClr>
              </a:solidFill>
              <a:prstDash val="solid"/>
              <a:round/>
            </a:ln>
          </a:insideV>
        </a:tcBdr>
        <a:fill>
          <a:solidFill>
            <a:srgbClr val="BBBBBB"/>
          </a:solidFill>
        </a:fill>
      </a:tcStyle>
    </a:lastRow>
    <a:firstRow>
      <a:tcTxStyle b="on" i="off">
        <a:fontRef idx="minor">
          <a:schemeClr val="accent6">
            <a:lumOff val="1960"/>
          </a:schemeClr>
        </a:fontRef>
        <a:schemeClr val="accent6">
          <a:lumOff val="1960"/>
        </a:schemeClr>
      </a:tcTxStyle>
      <a:tcStyle>
        <a:tcBdr>
          <a:left>
            <a:ln w="12700" cap="flat">
              <a:solidFill>
                <a:schemeClr val="accent6">
                  <a:lumOff val="1960"/>
                </a:schemeClr>
              </a:solidFill>
              <a:prstDash val="solid"/>
              <a:round/>
            </a:ln>
          </a:left>
          <a:right>
            <a:ln w="12700" cap="flat">
              <a:solidFill>
                <a:schemeClr val="accent6">
                  <a:lumOff val="1960"/>
                </a:schemeClr>
              </a:solidFill>
              <a:prstDash val="solid"/>
              <a:round/>
            </a:ln>
          </a:right>
          <a:top>
            <a:ln w="12700" cap="flat">
              <a:solidFill>
                <a:schemeClr val="accent6">
                  <a:lumOff val="1960"/>
                </a:schemeClr>
              </a:solidFill>
              <a:prstDash val="solid"/>
              <a:round/>
            </a:ln>
          </a:top>
          <a:bottom>
            <a:ln w="38100" cap="flat">
              <a:solidFill>
                <a:schemeClr val="accent6">
                  <a:lumOff val="1960"/>
                </a:schemeClr>
              </a:solidFill>
              <a:prstDash val="solid"/>
              <a:round/>
            </a:ln>
          </a:bottom>
          <a:insideH>
            <a:ln w="12700" cap="flat">
              <a:solidFill>
                <a:schemeClr val="accent6">
                  <a:lumOff val="1960"/>
                </a:schemeClr>
              </a:solidFill>
              <a:prstDash val="solid"/>
              <a:round/>
            </a:ln>
          </a:insideH>
          <a:insideV>
            <a:ln w="12700" cap="flat">
              <a:solidFill>
                <a:schemeClr val="accent6">
                  <a:lumOff val="1960"/>
                </a:schemeClr>
              </a:solidFill>
              <a:prstDash val="solid"/>
              <a:round/>
            </a:ln>
          </a:insideV>
        </a:tcBdr>
        <a:fill>
          <a:solidFill>
            <a:srgbClr val="BBBBBB"/>
          </a:solidFill>
        </a:fill>
      </a:tcStyle>
    </a:firstRow>
  </a:tblStyle>
  <a:tblStyle styleId="{2708684C-4D16-4618-839F-0558EEFCDFE6}" styleName="">
    <a:tblBg/>
    <a:wholeTbl>
      <a:tcTxStyle b="off" i="off">
        <a:fontRef idx="minor">
          <a:schemeClr val="accent5">
            <a:hueOff val="-14400000"/>
            <a:satOff val="-6849"/>
            <a:lumOff val="-14313"/>
          </a:schemeClr>
        </a:fontRef>
        <a:schemeClr val="accent5">
          <a:hueOff val="-14400000"/>
          <a:satOff val="-6849"/>
          <a:lumOff val="-14313"/>
        </a:schemeClr>
      </a:tcTxStyle>
      <a:tcStyle>
        <a:tcBdr>
          <a:left>
            <a:ln w="12700" cap="flat">
              <a:solidFill>
                <a:schemeClr val="accent6">
                  <a:lumOff val="1960"/>
                </a:schemeClr>
              </a:solidFill>
              <a:prstDash val="solid"/>
              <a:round/>
            </a:ln>
          </a:left>
          <a:right>
            <a:ln w="12700" cap="flat">
              <a:solidFill>
                <a:schemeClr val="accent6">
                  <a:lumOff val="1960"/>
                </a:schemeClr>
              </a:solidFill>
              <a:prstDash val="solid"/>
              <a:round/>
            </a:ln>
          </a:right>
          <a:top>
            <a:ln w="12700" cap="flat">
              <a:solidFill>
                <a:schemeClr val="accent6">
                  <a:lumOff val="1960"/>
                </a:schemeClr>
              </a:solidFill>
              <a:prstDash val="solid"/>
              <a:round/>
            </a:ln>
          </a:top>
          <a:bottom>
            <a:ln w="12700" cap="flat">
              <a:solidFill>
                <a:schemeClr val="accent6">
                  <a:lumOff val="1960"/>
                </a:schemeClr>
              </a:solidFill>
              <a:prstDash val="solid"/>
              <a:round/>
            </a:ln>
          </a:bottom>
          <a:insideH>
            <a:ln w="12700" cap="flat">
              <a:solidFill>
                <a:schemeClr val="accent6">
                  <a:lumOff val="1960"/>
                </a:schemeClr>
              </a:solidFill>
              <a:prstDash val="solid"/>
              <a:round/>
            </a:ln>
          </a:insideH>
          <a:insideV>
            <a:ln w="12700" cap="flat">
              <a:solidFill>
                <a:schemeClr val="accent6">
                  <a:lumOff val="196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chemeClr val="accent6">
            <a:lumOff val="1960"/>
          </a:schemeClr>
        </a:fontRef>
        <a:schemeClr val="accent6">
          <a:lumOff val="1960"/>
        </a:schemeClr>
      </a:tcTxStyle>
      <a:tcStyle>
        <a:tcBdr>
          <a:left>
            <a:ln w="12700" cap="flat">
              <a:solidFill>
                <a:schemeClr val="accent6">
                  <a:lumOff val="1960"/>
                </a:schemeClr>
              </a:solidFill>
              <a:prstDash val="solid"/>
              <a:round/>
            </a:ln>
          </a:left>
          <a:right>
            <a:ln w="12700" cap="flat">
              <a:solidFill>
                <a:schemeClr val="accent6">
                  <a:lumOff val="1960"/>
                </a:schemeClr>
              </a:solidFill>
              <a:prstDash val="solid"/>
              <a:round/>
            </a:ln>
          </a:right>
          <a:top>
            <a:ln w="12700" cap="flat">
              <a:solidFill>
                <a:schemeClr val="accent6">
                  <a:lumOff val="1960"/>
                </a:schemeClr>
              </a:solidFill>
              <a:prstDash val="solid"/>
              <a:round/>
            </a:ln>
          </a:top>
          <a:bottom>
            <a:ln w="12700" cap="flat">
              <a:solidFill>
                <a:schemeClr val="accent6">
                  <a:lumOff val="1960"/>
                </a:schemeClr>
              </a:solidFill>
              <a:prstDash val="solid"/>
              <a:round/>
            </a:ln>
          </a:bottom>
          <a:insideH>
            <a:ln w="12700" cap="flat">
              <a:solidFill>
                <a:schemeClr val="accent6">
                  <a:lumOff val="1960"/>
                </a:schemeClr>
              </a:solidFill>
              <a:prstDash val="solid"/>
              <a:round/>
            </a:ln>
          </a:insideH>
          <a:insideV>
            <a:ln w="12700" cap="flat">
              <a:solidFill>
                <a:schemeClr val="accent6">
                  <a:lumOff val="1960"/>
                </a:schemeClr>
              </a:solidFill>
              <a:prstDash val="solid"/>
              <a:round/>
            </a:ln>
          </a:insideV>
        </a:tcBdr>
        <a:fill>
          <a:solidFill>
            <a:schemeClr val="accent5">
              <a:hueOff val="-14400000"/>
              <a:satOff val="-6849"/>
              <a:lumOff val="-14313"/>
            </a:schemeClr>
          </a:solidFill>
        </a:fill>
      </a:tcStyle>
    </a:firstCol>
    <a:lastRow>
      <a:tcTxStyle b="on" i="off">
        <a:fontRef idx="minor">
          <a:schemeClr val="accent6">
            <a:lumOff val="1960"/>
          </a:schemeClr>
        </a:fontRef>
        <a:schemeClr val="accent6">
          <a:lumOff val="1960"/>
        </a:schemeClr>
      </a:tcTxStyle>
      <a:tcStyle>
        <a:tcBdr>
          <a:left>
            <a:ln w="12700" cap="flat">
              <a:solidFill>
                <a:schemeClr val="accent6">
                  <a:lumOff val="1960"/>
                </a:schemeClr>
              </a:solidFill>
              <a:prstDash val="solid"/>
              <a:round/>
            </a:ln>
          </a:left>
          <a:right>
            <a:ln w="12700" cap="flat">
              <a:solidFill>
                <a:schemeClr val="accent6">
                  <a:lumOff val="1960"/>
                </a:schemeClr>
              </a:solidFill>
              <a:prstDash val="solid"/>
              <a:round/>
            </a:ln>
          </a:right>
          <a:top>
            <a:ln w="38100" cap="flat">
              <a:solidFill>
                <a:schemeClr val="accent6">
                  <a:lumOff val="1960"/>
                </a:schemeClr>
              </a:solidFill>
              <a:prstDash val="solid"/>
              <a:round/>
            </a:ln>
          </a:top>
          <a:bottom>
            <a:ln w="12700" cap="flat">
              <a:solidFill>
                <a:schemeClr val="accent6">
                  <a:lumOff val="1960"/>
                </a:schemeClr>
              </a:solidFill>
              <a:prstDash val="solid"/>
              <a:round/>
            </a:ln>
          </a:bottom>
          <a:insideH>
            <a:ln w="12700" cap="flat">
              <a:solidFill>
                <a:schemeClr val="accent6">
                  <a:lumOff val="1960"/>
                </a:schemeClr>
              </a:solidFill>
              <a:prstDash val="solid"/>
              <a:round/>
            </a:ln>
          </a:insideH>
          <a:insideV>
            <a:ln w="12700" cap="flat">
              <a:solidFill>
                <a:schemeClr val="accent6">
                  <a:lumOff val="1960"/>
                </a:schemeClr>
              </a:solidFill>
              <a:prstDash val="solid"/>
              <a:round/>
            </a:ln>
          </a:insideV>
        </a:tcBdr>
        <a:fill>
          <a:solidFill>
            <a:schemeClr val="accent5">
              <a:hueOff val="-14400000"/>
              <a:satOff val="-6849"/>
              <a:lumOff val="-14313"/>
            </a:schemeClr>
          </a:solidFill>
        </a:fill>
      </a:tcStyle>
    </a:lastRow>
    <a:firstRow>
      <a:tcTxStyle b="on" i="off">
        <a:fontRef idx="minor">
          <a:schemeClr val="accent6">
            <a:lumOff val="1960"/>
          </a:schemeClr>
        </a:fontRef>
        <a:schemeClr val="accent6">
          <a:lumOff val="1960"/>
        </a:schemeClr>
      </a:tcTxStyle>
      <a:tcStyle>
        <a:tcBdr>
          <a:left>
            <a:ln w="12700" cap="flat">
              <a:solidFill>
                <a:schemeClr val="accent6">
                  <a:lumOff val="1960"/>
                </a:schemeClr>
              </a:solidFill>
              <a:prstDash val="solid"/>
              <a:round/>
            </a:ln>
          </a:left>
          <a:right>
            <a:ln w="12700" cap="flat">
              <a:solidFill>
                <a:schemeClr val="accent6">
                  <a:lumOff val="1960"/>
                </a:schemeClr>
              </a:solidFill>
              <a:prstDash val="solid"/>
              <a:round/>
            </a:ln>
          </a:right>
          <a:top>
            <a:ln w="12700" cap="flat">
              <a:solidFill>
                <a:schemeClr val="accent6">
                  <a:lumOff val="1960"/>
                </a:schemeClr>
              </a:solidFill>
              <a:prstDash val="solid"/>
              <a:round/>
            </a:ln>
          </a:top>
          <a:bottom>
            <a:ln w="38100" cap="flat">
              <a:solidFill>
                <a:schemeClr val="accent6">
                  <a:lumOff val="1960"/>
                </a:schemeClr>
              </a:solidFill>
              <a:prstDash val="solid"/>
              <a:round/>
            </a:ln>
          </a:bottom>
          <a:insideH>
            <a:ln w="12700" cap="flat">
              <a:solidFill>
                <a:schemeClr val="accent6">
                  <a:lumOff val="1960"/>
                </a:schemeClr>
              </a:solidFill>
              <a:prstDash val="solid"/>
              <a:round/>
            </a:ln>
          </a:insideH>
          <a:insideV>
            <a:ln w="12700" cap="flat">
              <a:solidFill>
                <a:schemeClr val="accent6">
                  <a:lumOff val="1960"/>
                </a:schemeClr>
              </a:solidFill>
              <a:prstDash val="solid"/>
              <a:round/>
            </a:ln>
          </a:insideV>
        </a:tcBdr>
        <a:fill>
          <a:solidFill>
            <a:schemeClr val="accent5">
              <a:hueOff val="-14400000"/>
              <a:satOff val="-6849"/>
              <a:lumOff val="-14313"/>
            </a:schemeClr>
          </a:solidFill>
        </a:fill>
      </a:tcStyle>
    </a:firstRow>
  </a:tblStyle>
  <a:tblStyle styleId="{8F44A2F1-9E1F-4B54-A3A2-5F16C0AD49E2}" styleName="">
    <a:tblBg/>
    <a:wholeTbl>
      <a:tcTxStyle b="off" i="off">
        <a:fontRef idx="major">
          <a:schemeClr val="accent4">
            <a:hueOff val="-600000"/>
            <a:satOff val="4789"/>
            <a:lumOff val="-10784"/>
          </a:schemeClr>
        </a:fontRef>
        <a:schemeClr val="accent4">
          <a:hueOff val="-600000"/>
          <a:satOff val="4789"/>
          <a:lumOff val="-10784"/>
        </a:schemeClr>
      </a:tcTxStyle>
      <a:tcStyle>
        <a:tcBdr>
          <a:left>
            <a:ln w="25400" cap="flat">
              <a:solidFill>
                <a:srgbClr val="162568"/>
              </a:solidFill>
              <a:prstDash val="solid"/>
              <a:round/>
            </a:ln>
          </a:left>
          <a:right>
            <a:ln w="25400" cap="flat">
              <a:solidFill>
                <a:srgbClr val="162568"/>
              </a:solidFill>
              <a:prstDash val="solid"/>
              <a:round/>
            </a:ln>
          </a:right>
          <a:top>
            <a:ln w="12700" cap="flat">
              <a:solidFill>
                <a:schemeClr val="accent6">
                  <a:lumOff val="1960"/>
                </a:schemeClr>
              </a:solidFill>
              <a:prstDash val="solid"/>
              <a:round/>
            </a:ln>
          </a:top>
          <a:bottom>
            <a:ln w="12700" cap="flat">
              <a:solidFill>
                <a:schemeClr val="accent6">
                  <a:lumOff val="1960"/>
                </a:schemeClr>
              </a:solidFill>
              <a:prstDash val="solid"/>
              <a:round/>
            </a:ln>
          </a:bottom>
          <a:insideH>
            <a:ln w="12700" cap="flat">
              <a:solidFill>
                <a:schemeClr val="accent6">
                  <a:lumOff val="1960"/>
                </a:schemeClr>
              </a:solidFill>
              <a:prstDash val="solid"/>
              <a:round/>
            </a:ln>
          </a:insideH>
          <a:insideV>
            <a:ln w="25400" cap="flat">
              <a:solidFill>
                <a:srgbClr val="162568"/>
              </a:solidFill>
              <a:prstDash val="solid"/>
              <a:round/>
            </a:ln>
          </a:insideV>
        </a:tcBdr>
        <a:fill>
          <a:solidFill>
            <a:schemeClr val="accent6"/>
          </a:solidFill>
        </a:fill>
      </a:tcStyle>
    </a:wholeTbl>
    <a:band2H>
      <a:tcTxStyle/>
      <a:tcStyle>
        <a:tcBdr/>
        <a:fill>
          <a:solidFill>
            <a:srgbClr val="E8ECF4"/>
          </a:solidFill>
        </a:fill>
      </a:tcStyle>
    </a:band2H>
    <a:firstCol>
      <a:tcTxStyle b="on" i="off">
        <a:font>
          <a:latin typeface="Calibri"/>
          <a:ea typeface="Calibri"/>
          <a:cs typeface="Calibri"/>
        </a:font>
        <a:schemeClr val="accent6">
          <a:lumOff val="1960"/>
        </a:schemeClr>
      </a:tcTxStyle>
      <a:tcStyle>
        <a:tcBdr>
          <a:left>
            <a:ln w="12700" cap="flat">
              <a:solidFill>
                <a:schemeClr val="accent6">
                  <a:lumOff val="1960"/>
                </a:schemeClr>
              </a:solidFill>
              <a:prstDash val="solid"/>
              <a:round/>
            </a:ln>
          </a:left>
          <a:right>
            <a:ln w="12700" cap="flat">
              <a:solidFill>
                <a:schemeClr val="accent6">
                  <a:lumOff val="1960"/>
                </a:schemeClr>
              </a:solidFill>
              <a:prstDash val="solid"/>
              <a:round/>
            </a:ln>
          </a:right>
          <a:top>
            <a:ln w="12700" cap="flat">
              <a:solidFill>
                <a:schemeClr val="accent6">
                  <a:lumOff val="1960"/>
                </a:schemeClr>
              </a:solidFill>
              <a:prstDash val="solid"/>
              <a:round/>
            </a:ln>
          </a:top>
          <a:bottom>
            <a:ln w="12700" cap="flat">
              <a:solidFill>
                <a:schemeClr val="accent6">
                  <a:lumOff val="1960"/>
                </a:schemeClr>
              </a:solidFill>
              <a:prstDash val="solid"/>
              <a:round/>
            </a:ln>
          </a:bottom>
          <a:insideH>
            <a:ln w="12700" cap="flat">
              <a:solidFill>
                <a:schemeClr val="accent6">
                  <a:lumOff val="1960"/>
                </a:schemeClr>
              </a:solidFill>
              <a:prstDash val="solid"/>
              <a:round/>
            </a:ln>
          </a:insideH>
          <a:insideV>
            <a:ln w="12700" cap="flat">
              <a:solidFill>
                <a:schemeClr val="accent6">
                  <a:lumOff val="1960"/>
                </a:schemeClr>
              </a:solidFill>
              <a:prstDash val="solid"/>
              <a:round/>
            </a:ln>
          </a:insideV>
        </a:tcBdr>
        <a:fill>
          <a:solidFill>
            <a:srgbClr val="4F81BD"/>
          </a:solidFill>
        </a:fill>
      </a:tcStyle>
    </a:firstCol>
    <a:lastRow>
      <a:tcTxStyle b="on" i="off">
        <a:font>
          <a:latin typeface="Calibri"/>
          <a:ea typeface="Calibri"/>
          <a:cs typeface="Calibri"/>
        </a:font>
        <a:schemeClr val="accent6">
          <a:lumOff val="1960"/>
        </a:schemeClr>
      </a:tcTxStyle>
      <a:tcStyle>
        <a:tcBdr>
          <a:left>
            <a:ln w="12700" cap="flat">
              <a:solidFill>
                <a:schemeClr val="accent6">
                  <a:lumOff val="1960"/>
                </a:schemeClr>
              </a:solidFill>
              <a:prstDash val="solid"/>
              <a:round/>
            </a:ln>
          </a:left>
          <a:right>
            <a:ln w="12700" cap="flat">
              <a:solidFill>
                <a:schemeClr val="accent6">
                  <a:lumOff val="1960"/>
                </a:schemeClr>
              </a:solidFill>
              <a:prstDash val="solid"/>
              <a:round/>
            </a:ln>
          </a:right>
          <a:top>
            <a:ln w="38100" cap="flat">
              <a:solidFill>
                <a:schemeClr val="accent6">
                  <a:lumOff val="1960"/>
                </a:schemeClr>
              </a:solidFill>
              <a:prstDash val="solid"/>
              <a:round/>
            </a:ln>
          </a:top>
          <a:bottom>
            <a:ln w="12700" cap="flat">
              <a:solidFill>
                <a:schemeClr val="accent6">
                  <a:lumOff val="1960"/>
                </a:schemeClr>
              </a:solidFill>
              <a:prstDash val="solid"/>
              <a:round/>
            </a:ln>
          </a:bottom>
          <a:insideH>
            <a:ln w="12700" cap="flat">
              <a:solidFill>
                <a:schemeClr val="accent6">
                  <a:lumOff val="1960"/>
                </a:schemeClr>
              </a:solidFill>
              <a:prstDash val="solid"/>
              <a:round/>
            </a:ln>
          </a:insideH>
          <a:insideV>
            <a:ln w="12700" cap="flat">
              <a:solidFill>
                <a:schemeClr val="accent6">
                  <a:lumOff val="1960"/>
                </a:schemeClr>
              </a:solidFill>
              <a:prstDash val="solid"/>
              <a:round/>
            </a:ln>
          </a:insideV>
        </a:tcBdr>
        <a:fill>
          <a:solidFill>
            <a:srgbClr val="4F81BD"/>
          </a:solidFill>
        </a:fill>
      </a:tcStyle>
    </a:lastRow>
    <a:firstRow>
      <a:tcTxStyle b="off" i="off">
        <a:fontRef idx="major">
          <a:schemeClr val="accent6">
            <a:lumOff val="1960"/>
          </a:schemeClr>
        </a:fontRef>
        <a:schemeClr val="accent6">
          <a:lumOff val="1960"/>
        </a:schemeClr>
      </a:tcTxStyle>
      <a:tcStyle>
        <a:tcBdr>
          <a:left>
            <a:ln w="12700" cap="flat">
              <a:solidFill>
                <a:schemeClr val="accent6">
                  <a:lumOff val="1960"/>
                </a:schemeClr>
              </a:solidFill>
              <a:prstDash val="solid"/>
              <a:round/>
            </a:ln>
          </a:left>
          <a:right>
            <a:ln w="12700" cap="flat">
              <a:solidFill>
                <a:schemeClr val="accent6">
                  <a:lumOff val="1960"/>
                </a:schemeClr>
              </a:solidFill>
              <a:prstDash val="solid"/>
              <a:round/>
            </a:ln>
          </a:right>
          <a:top>
            <a:ln w="12700" cap="flat">
              <a:solidFill>
                <a:schemeClr val="accent6">
                  <a:lumOff val="1960"/>
                </a:schemeClr>
              </a:solidFill>
              <a:prstDash val="solid"/>
              <a:round/>
            </a:ln>
          </a:top>
          <a:bottom>
            <a:ln w="25400" cap="flat">
              <a:solidFill>
                <a:srgbClr val="162568"/>
              </a:solidFill>
              <a:prstDash val="solid"/>
              <a:round/>
            </a:ln>
          </a:bottom>
          <a:insideH>
            <a:ln w="12700" cap="flat">
              <a:solidFill>
                <a:schemeClr val="accent6">
                  <a:lumOff val="1960"/>
                </a:schemeClr>
              </a:solidFill>
              <a:prstDash val="solid"/>
              <a:round/>
            </a:ln>
          </a:insideH>
          <a:insideV>
            <a:ln w="12700" cap="flat">
              <a:solidFill>
                <a:schemeClr val="accent6">
                  <a:lumOff val="1960"/>
                </a:schemeClr>
              </a:solidFill>
              <a:prstDash val="solid"/>
              <a:round/>
            </a:ln>
          </a:insideV>
        </a:tcBdr>
        <a:fill>
          <a:solidFill>
            <a:schemeClr val="accent2">
              <a:hueOff val="-340285"/>
              <a:satOff val="65322"/>
              <a:lumOff val="-20980"/>
            </a:schemeClr>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3" autoAdjust="0"/>
    <p:restoredTop sz="96405"/>
  </p:normalViewPr>
  <p:slideViewPr>
    <p:cSldViewPr snapToGrid="0" snapToObjects="1">
      <p:cViewPr varScale="1">
        <p:scale>
          <a:sx n="107" d="100"/>
          <a:sy n="107" d="100"/>
        </p:scale>
        <p:origin x="145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5" name="Shape 325"/>
          <p:cNvSpPr>
            <a:spLocks noGrp="1" noRot="1" noChangeAspect="1"/>
          </p:cNvSpPr>
          <p:nvPr>
            <p:ph type="sldImg"/>
          </p:nvPr>
        </p:nvSpPr>
        <p:spPr>
          <a:xfrm>
            <a:off x="3248025" y="504825"/>
            <a:ext cx="3370263" cy="2527300"/>
          </a:xfrm>
          <a:prstGeom prst="rect">
            <a:avLst/>
          </a:prstGeom>
        </p:spPr>
        <p:txBody>
          <a:bodyPr/>
          <a:lstStyle/>
          <a:p>
            <a:endParaRPr dirty="0"/>
          </a:p>
        </p:txBody>
      </p:sp>
      <p:sp>
        <p:nvSpPr>
          <p:cNvPr id="326" name="Shape 326"/>
          <p:cNvSpPr>
            <a:spLocks noGrp="1"/>
          </p:cNvSpPr>
          <p:nvPr>
            <p:ph type="body" sz="quarter" idx="1"/>
          </p:nvPr>
        </p:nvSpPr>
        <p:spPr>
          <a:xfrm>
            <a:off x="1315509" y="3199488"/>
            <a:ext cx="7235297" cy="3031093"/>
          </a:xfrm>
          <a:prstGeom prst="rect">
            <a:avLst/>
          </a:prstGeom>
        </p:spPr>
        <p:txBody>
          <a:bodyPr/>
          <a:lstStyle/>
          <a:p>
            <a:endParaRPr dirty="0"/>
          </a:p>
        </p:txBody>
      </p:sp>
    </p:spTree>
  </p:cSld>
  <p:clrMap bg1="lt1" tx1="dk1" bg2="lt2" tx2="dk2" accent1="accent1" accent2="accent2" accent3="accent3" accent4="accent4" accent5="accent5" accent6="accent6" hlink="hlink" folHlink="folHlink"/>
  <p:notesStyle>
    <a:lvl1pPr latinLnBrk="0">
      <a:defRPr sz="1400">
        <a:solidFill>
          <a:schemeClr val="accent5">
            <a:hueOff val="-14400000"/>
            <a:satOff val="-6849"/>
            <a:lumOff val="-14313"/>
          </a:schemeClr>
        </a:solidFill>
        <a:latin typeface="+mn-lt"/>
        <a:ea typeface="+mn-ea"/>
        <a:cs typeface="+mn-cs"/>
        <a:sym typeface="Arial"/>
      </a:defRPr>
    </a:lvl1pPr>
    <a:lvl2pPr indent="228600" latinLnBrk="0">
      <a:defRPr sz="1400">
        <a:solidFill>
          <a:schemeClr val="accent5">
            <a:hueOff val="-14400000"/>
            <a:satOff val="-6849"/>
            <a:lumOff val="-14313"/>
          </a:schemeClr>
        </a:solidFill>
        <a:latin typeface="+mn-lt"/>
        <a:ea typeface="+mn-ea"/>
        <a:cs typeface="+mn-cs"/>
        <a:sym typeface="Arial"/>
      </a:defRPr>
    </a:lvl2pPr>
    <a:lvl3pPr indent="457200" latinLnBrk="0">
      <a:defRPr sz="1400">
        <a:solidFill>
          <a:schemeClr val="accent5">
            <a:hueOff val="-14400000"/>
            <a:satOff val="-6849"/>
            <a:lumOff val="-14313"/>
          </a:schemeClr>
        </a:solidFill>
        <a:latin typeface="+mn-lt"/>
        <a:ea typeface="+mn-ea"/>
        <a:cs typeface="+mn-cs"/>
        <a:sym typeface="Arial"/>
      </a:defRPr>
    </a:lvl3pPr>
    <a:lvl4pPr indent="685800" latinLnBrk="0">
      <a:defRPr sz="1400">
        <a:solidFill>
          <a:schemeClr val="accent5">
            <a:hueOff val="-14400000"/>
            <a:satOff val="-6849"/>
            <a:lumOff val="-14313"/>
          </a:schemeClr>
        </a:solidFill>
        <a:latin typeface="+mn-lt"/>
        <a:ea typeface="+mn-ea"/>
        <a:cs typeface="+mn-cs"/>
        <a:sym typeface="Arial"/>
      </a:defRPr>
    </a:lvl4pPr>
    <a:lvl5pPr indent="914400" latinLnBrk="0">
      <a:defRPr sz="1400">
        <a:solidFill>
          <a:schemeClr val="accent5">
            <a:hueOff val="-14400000"/>
            <a:satOff val="-6849"/>
            <a:lumOff val="-14313"/>
          </a:schemeClr>
        </a:solidFill>
        <a:latin typeface="+mn-lt"/>
        <a:ea typeface="+mn-ea"/>
        <a:cs typeface="+mn-cs"/>
        <a:sym typeface="Arial"/>
      </a:defRPr>
    </a:lvl5pPr>
    <a:lvl6pPr indent="1143000" latinLnBrk="0">
      <a:defRPr sz="1400">
        <a:solidFill>
          <a:schemeClr val="accent5">
            <a:hueOff val="-14400000"/>
            <a:satOff val="-6849"/>
            <a:lumOff val="-14313"/>
          </a:schemeClr>
        </a:solidFill>
        <a:latin typeface="+mn-lt"/>
        <a:ea typeface="+mn-ea"/>
        <a:cs typeface="+mn-cs"/>
        <a:sym typeface="Arial"/>
      </a:defRPr>
    </a:lvl6pPr>
    <a:lvl7pPr indent="1371600" latinLnBrk="0">
      <a:defRPr sz="1400">
        <a:solidFill>
          <a:schemeClr val="accent5">
            <a:hueOff val="-14400000"/>
            <a:satOff val="-6849"/>
            <a:lumOff val="-14313"/>
          </a:schemeClr>
        </a:solidFill>
        <a:latin typeface="+mn-lt"/>
        <a:ea typeface="+mn-ea"/>
        <a:cs typeface="+mn-cs"/>
        <a:sym typeface="Arial"/>
      </a:defRPr>
    </a:lvl7pPr>
    <a:lvl8pPr indent="1600200" latinLnBrk="0">
      <a:defRPr sz="1400">
        <a:solidFill>
          <a:schemeClr val="accent5">
            <a:hueOff val="-14400000"/>
            <a:satOff val="-6849"/>
            <a:lumOff val="-14313"/>
          </a:schemeClr>
        </a:solidFill>
        <a:latin typeface="+mn-lt"/>
        <a:ea typeface="+mn-ea"/>
        <a:cs typeface="+mn-cs"/>
        <a:sym typeface="Arial"/>
      </a:defRPr>
    </a:lvl8pPr>
    <a:lvl9pPr indent="1828800" latinLnBrk="0">
      <a:defRPr sz="1400">
        <a:solidFill>
          <a:schemeClr val="accent5">
            <a:hueOff val="-14400000"/>
            <a:satOff val="-6849"/>
            <a:lumOff val="-14313"/>
          </a:schemeClr>
        </a:solidFill>
        <a:latin typeface="+mn-lt"/>
        <a:ea typeface="+mn-ea"/>
        <a:cs typeface="+mn-cs"/>
        <a:sym typeface="Arial"/>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SECTION_HEADER">
    <p:spTree>
      <p:nvGrpSpPr>
        <p:cNvPr id="1" name=""/>
        <p:cNvGrpSpPr/>
        <p:nvPr/>
      </p:nvGrpSpPr>
      <p:grpSpPr>
        <a:xfrm>
          <a:off x="0" y="0"/>
          <a:ext cx="0" cy="0"/>
          <a:chOff x="0" y="0"/>
          <a:chExt cx="0" cy="0"/>
        </a:xfrm>
      </p:grpSpPr>
      <p:sp>
        <p:nvSpPr>
          <p:cNvPr id="20" name="Texto del título"/>
          <p:cNvSpPr txBox="1">
            <a:spLocks noGrp="1"/>
          </p:cNvSpPr>
          <p:nvPr>
            <p:ph type="title"/>
          </p:nvPr>
        </p:nvSpPr>
        <p:spPr>
          <a:xfrm>
            <a:off x="925751" y="2840883"/>
            <a:ext cx="3173401" cy="1472802"/>
          </a:xfrm>
          <a:prstGeom prst="rect">
            <a:avLst/>
          </a:prstGeom>
        </p:spPr>
        <p:txBody>
          <a:bodyPr lIns="91424" tIns="91424" rIns="91424" bIns="91424">
            <a:normAutofit/>
          </a:bodyPr>
          <a:lstStyle>
            <a:lvl1pPr>
              <a:defRPr sz="9245">
                <a:solidFill>
                  <a:schemeClr val="accent2">
                    <a:hueOff val="-340285"/>
                    <a:satOff val="65322"/>
                    <a:lumOff val="-20980"/>
                  </a:schemeClr>
                </a:solidFill>
                <a:latin typeface="Futura Md BT Medium" panose="020B0602020204020303" pitchFamily="34" charset="0"/>
              </a:defRPr>
            </a:lvl1pPr>
          </a:lstStyle>
          <a:p>
            <a:r>
              <a:rPr dirty="0" err="1"/>
              <a:t>Texto</a:t>
            </a:r>
            <a:r>
              <a:rPr dirty="0"/>
              <a:t> del </a:t>
            </a:r>
            <a:r>
              <a:rPr dirty="0" err="1"/>
              <a:t>título</a:t>
            </a:r>
            <a:endParaRPr dirty="0"/>
          </a:p>
        </p:txBody>
      </p:sp>
      <p:sp>
        <p:nvSpPr>
          <p:cNvPr id="21" name="Nivel de texto 1…"/>
          <p:cNvSpPr txBox="1">
            <a:spLocks noGrp="1"/>
          </p:cNvSpPr>
          <p:nvPr>
            <p:ph type="body" sz="quarter" idx="1"/>
          </p:nvPr>
        </p:nvSpPr>
        <p:spPr>
          <a:xfrm>
            <a:off x="925749" y="4628534"/>
            <a:ext cx="3027301" cy="744402"/>
          </a:xfrm>
          <a:prstGeom prst="rect">
            <a:avLst/>
          </a:prstGeom>
        </p:spPr>
        <p:txBody>
          <a:bodyPr lIns="91424" tIns="91424" rIns="91424" bIns="91424">
            <a:normAutofit/>
          </a:bodyPr>
          <a:lstStyle>
            <a:lvl1pPr marL="880654" indent="-587102">
              <a:buClrTx/>
              <a:buSzTx/>
              <a:buFontTx/>
              <a:buNone/>
              <a:defRPr>
                <a:solidFill>
                  <a:schemeClr val="accent4">
                    <a:hueOff val="-600000"/>
                    <a:satOff val="4789"/>
                    <a:lumOff val="-10784"/>
                  </a:schemeClr>
                </a:solidFill>
                <a:latin typeface="Raleway"/>
                <a:ea typeface="Raleway"/>
                <a:cs typeface="Raleway"/>
                <a:sym typeface="Raleway"/>
              </a:defRPr>
            </a:lvl1pPr>
            <a:lvl2pPr marL="880654" indent="652336">
              <a:buClrTx/>
              <a:buSzTx/>
              <a:buFontTx/>
              <a:buNone/>
              <a:defRPr>
                <a:solidFill>
                  <a:schemeClr val="accent4">
                    <a:hueOff val="-600000"/>
                    <a:satOff val="4789"/>
                    <a:lumOff val="-10784"/>
                  </a:schemeClr>
                </a:solidFill>
                <a:latin typeface="Raleway"/>
                <a:ea typeface="Raleway"/>
                <a:cs typeface="Raleway"/>
                <a:sym typeface="Raleway"/>
              </a:defRPr>
            </a:lvl2pPr>
            <a:lvl3pPr marL="880654" indent="1826540">
              <a:buClrTx/>
              <a:buSzTx/>
              <a:buFontTx/>
              <a:buNone/>
              <a:defRPr>
                <a:solidFill>
                  <a:schemeClr val="accent4">
                    <a:hueOff val="-600000"/>
                    <a:satOff val="4789"/>
                    <a:lumOff val="-10784"/>
                  </a:schemeClr>
                </a:solidFill>
                <a:latin typeface="Raleway"/>
                <a:ea typeface="Raleway"/>
                <a:cs typeface="Raleway"/>
                <a:sym typeface="Raleway"/>
              </a:defRPr>
            </a:lvl3pPr>
            <a:lvl4pPr marL="880654" indent="3000745">
              <a:buClrTx/>
              <a:buSzTx/>
              <a:buFontTx/>
              <a:buNone/>
              <a:defRPr>
                <a:solidFill>
                  <a:schemeClr val="accent4">
                    <a:hueOff val="-600000"/>
                    <a:satOff val="4789"/>
                    <a:lumOff val="-10784"/>
                  </a:schemeClr>
                </a:solidFill>
                <a:latin typeface="Raleway"/>
                <a:ea typeface="Raleway"/>
                <a:cs typeface="Raleway"/>
                <a:sym typeface="Raleway"/>
              </a:defRPr>
            </a:lvl4pPr>
            <a:lvl5pPr marL="880654" indent="4191259">
              <a:buClrTx/>
              <a:buSzTx/>
              <a:buFontTx/>
              <a:buNone/>
              <a:defRPr>
                <a:solidFill>
                  <a:schemeClr val="accent4">
                    <a:hueOff val="-600000"/>
                    <a:satOff val="4789"/>
                    <a:lumOff val="-10784"/>
                  </a:schemeClr>
                </a:solidFill>
                <a:latin typeface="Raleway"/>
                <a:ea typeface="Raleway"/>
                <a:cs typeface="Raleway"/>
                <a:sym typeface="Raleway"/>
              </a:defRPr>
            </a:lvl5pPr>
          </a:lstStyle>
          <a:p>
            <a:r>
              <a:t>Nivel de texto 1</a:t>
            </a:r>
          </a:p>
          <a:p>
            <a:pPr lvl="1"/>
            <a:r>
              <a:t>Nivel de texto 2</a:t>
            </a:r>
          </a:p>
          <a:p>
            <a:pPr lvl="2"/>
            <a:r>
              <a:t>Nivel de texto 3</a:t>
            </a:r>
          </a:p>
          <a:p>
            <a:pPr lvl="3"/>
            <a:r>
              <a:t>Nivel de texto 4</a:t>
            </a:r>
          </a:p>
          <a:p>
            <a:pPr lvl="4"/>
            <a:r>
              <a:t>Nivel de texto 5</a:t>
            </a:r>
          </a:p>
        </p:txBody>
      </p:sp>
      <p:sp>
        <p:nvSpPr>
          <p:cNvPr id="22" name="Google Shape;17;p3"/>
          <p:cNvSpPr/>
          <p:nvPr/>
        </p:nvSpPr>
        <p:spPr>
          <a:xfrm flipH="1">
            <a:off x="542278" y="2166932"/>
            <a:ext cx="1" cy="3948402"/>
          </a:xfrm>
          <a:prstGeom prst="line">
            <a:avLst/>
          </a:prstGeom>
          <a:ln w="38100">
            <a:solidFill>
              <a:schemeClr val="accent1">
                <a:hueOff val="108978"/>
                <a:satOff val="10471"/>
                <a:lumOff val="-12549"/>
              </a:schemeClr>
            </a:solidFill>
          </a:ln>
        </p:spPr>
        <p:txBody>
          <a:bodyPr lIns="0" tIns="0" rIns="0" bIns="0"/>
          <a:lstStyle/>
          <a:p>
            <a:endParaRPr sz="3596"/>
          </a:p>
        </p:txBody>
      </p:sp>
      <p:sp>
        <p:nvSpPr>
          <p:cNvPr id="23" name="page"/>
          <p:cNvSpPr txBox="1"/>
          <p:nvPr/>
        </p:nvSpPr>
        <p:spPr>
          <a:xfrm>
            <a:off x="8471508" y="659419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24"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26" name="01"/>
          <p:cNvSpPr txBox="1"/>
          <p:nvPr/>
        </p:nvSpPr>
        <p:spPr>
          <a:xfrm>
            <a:off x="8177506" y="6446896"/>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27"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8"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9"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chemeClr val="accent2">
                    <a:hueOff val="-340285"/>
                    <a:satOff val="65322"/>
                    <a:lumOff val="-20980"/>
                  </a:schemeClr>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2" name="Imagen 11">
            <a:extLst>
              <a:ext uri="{FF2B5EF4-FFF2-40B4-BE49-F238E27FC236}">
                <a16:creationId xmlns:a16="http://schemas.microsoft.com/office/drawing/2014/main" id="{08F2E49D-F672-A848-B332-0A452D1D0B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
        <p:cNvGrpSpPr/>
        <p:nvPr/>
      </p:nvGrpSpPr>
      <p:grpSpPr>
        <a:xfrm>
          <a:off x="0" y="0"/>
          <a:ext cx="0" cy="0"/>
          <a:chOff x="0" y="0"/>
          <a:chExt cx="0" cy="0"/>
        </a:xfrm>
      </p:grpSpPr>
      <p:sp>
        <p:nvSpPr>
          <p:cNvPr id="36" name="Nivel de texto 1…"/>
          <p:cNvSpPr txBox="1">
            <a:spLocks noGrp="1"/>
          </p:cNvSpPr>
          <p:nvPr>
            <p:ph type="body" idx="1"/>
          </p:nvPr>
        </p:nvSpPr>
        <p:spPr>
          <a:xfrm>
            <a:off x="811600" y="1749435"/>
            <a:ext cx="7628103" cy="4395201"/>
          </a:xfrm>
          <a:prstGeom prst="rect">
            <a:avLst/>
          </a:prstGeom>
        </p:spPr>
        <p:txBody>
          <a:bodyPr>
            <a:normAutofit/>
          </a:bodyPr>
          <a:lstStyle>
            <a:lvl1pPr>
              <a:buClr>
                <a:schemeClr val="accent1">
                  <a:hueOff val="108978"/>
                  <a:satOff val="10471"/>
                  <a:lumOff val="-12549"/>
                </a:schemeClr>
              </a:buClr>
              <a:buFontTx/>
              <a:buAutoNum type="arabicPeriod"/>
              <a:defRPr>
                <a:solidFill>
                  <a:schemeClr val="accent4">
                    <a:hueOff val="-600000"/>
                    <a:satOff val="4789"/>
                    <a:lumOff val="-10784"/>
                  </a:schemeClr>
                </a:solidFill>
                <a:latin typeface="Raleway"/>
                <a:ea typeface="Raleway"/>
                <a:cs typeface="Raleway"/>
                <a:sym typeface="Raleway"/>
              </a:defRPr>
            </a:lvl1pPr>
            <a:lvl2pPr>
              <a:buClr>
                <a:schemeClr val="accent1">
                  <a:hueOff val="108978"/>
                  <a:satOff val="10471"/>
                  <a:lumOff val="-12549"/>
                </a:schemeClr>
              </a:buClr>
              <a:buFontTx/>
              <a:buAutoNum type="alphaLcPeriod"/>
              <a:defRPr>
                <a:solidFill>
                  <a:schemeClr val="accent4">
                    <a:hueOff val="-600000"/>
                    <a:satOff val="4789"/>
                    <a:lumOff val="-10784"/>
                  </a:schemeClr>
                </a:solidFill>
                <a:latin typeface="Raleway"/>
                <a:ea typeface="Raleway"/>
                <a:cs typeface="Raleway"/>
                <a:sym typeface="Raleway"/>
              </a:defRPr>
            </a:lvl2pPr>
            <a:lvl3pPr>
              <a:buClr>
                <a:schemeClr val="accent1">
                  <a:hueOff val="108978"/>
                  <a:satOff val="10471"/>
                  <a:lumOff val="-12549"/>
                </a:schemeClr>
              </a:buClr>
              <a:buFontTx/>
              <a:buAutoNum type="romanLcPeriod"/>
              <a:defRPr>
                <a:solidFill>
                  <a:schemeClr val="accent4">
                    <a:hueOff val="-600000"/>
                    <a:satOff val="4789"/>
                    <a:lumOff val="-10784"/>
                  </a:schemeClr>
                </a:solidFill>
                <a:latin typeface="Raleway"/>
                <a:ea typeface="Raleway"/>
                <a:cs typeface="Raleway"/>
                <a:sym typeface="Raleway"/>
              </a:defRPr>
            </a:lvl3pPr>
            <a:lvl4pPr>
              <a:buClr>
                <a:schemeClr val="accent1">
                  <a:hueOff val="108978"/>
                  <a:satOff val="10471"/>
                  <a:lumOff val="-12549"/>
                </a:schemeClr>
              </a:buClr>
              <a:buFontTx/>
              <a:buAutoNum type="arabicPeriod"/>
              <a:defRPr>
                <a:solidFill>
                  <a:schemeClr val="accent4">
                    <a:hueOff val="-600000"/>
                    <a:satOff val="4789"/>
                    <a:lumOff val="-10784"/>
                  </a:schemeClr>
                </a:solidFill>
                <a:latin typeface="Raleway"/>
                <a:ea typeface="Raleway"/>
                <a:cs typeface="Raleway"/>
                <a:sym typeface="Raleway"/>
              </a:defRPr>
            </a:lvl4pPr>
            <a:lvl5pPr>
              <a:buClr>
                <a:schemeClr val="accent1">
                  <a:hueOff val="108978"/>
                  <a:satOff val="10471"/>
                  <a:lumOff val="-12549"/>
                </a:schemeClr>
              </a:buClr>
              <a:buFontTx/>
              <a:buAutoNum type="alphaLcPeriod"/>
              <a:defRPr>
                <a:solidFill>
                  <a:schemeClr val="accent4">
                    <a:hueOff val="-600000"/>
                    <a:satOff val="4789"/>
                    <a:lumOff val="-10784"/>
                  </a:schemeClr>
                </a:solidFill>
                <a:latin typeface="Raleway"/>
                <a:ea typeface="Raleway"/>
                <a:cs typeface="Raleway"/>
                <a:sym typeface="Raleway"/>
              </a:defRPr>
            </a:lvl5pPr>
          </a:lstStyle>
          <a:p>
            <a:r>
              <a:rPr dirty="0"/>
              <a:t>Nivel de </a:t>
            </a:r>
            <a:r>
              <a:rPr dirty="0" err="1"/>
              <a:t>texto</a:t>
            </a:r>
            <a:r>
              <a:rPr dirty="0"/>
              <a:t> 1</a:t>
            </a:r>
          </a:p>
          <a:p>
            <a:pPr lvl="1"/>
            <a:r>
              <a:rPr dirty="0"/>
              <a:t>Nivel de </a:t>
            </a:r>
            <a:r>
              <a:rPr dirty="0" err="1"/>
              <a:t>texto</a:t>
            </a:r>
            <a:r>
              <a:rPr dirty="0"/>
              <a:t> 2</a:t>
            </a:r>
          </a:p>
          <a:p>
            <a:pPr lvl="2"/>
            <a:r>
              <a:rPr dirty="0"/>
              <a:t>Nivel de </a:t>
            </a:r>
            <a:r>
              <a:rPr dirty="0" err="1"/>
              <a:t>texto</a:t>
            </a:r>
            <a:r>
              <a:rPr dirty="0"/>
              <a:t> 3</a:t>
            </a:r>
          </a:p>
          <a:p>
            <a:pPr lvl="3"/>
            <a:r>
              <a:rPr dirty="0"/>
              <a:t>Nivel de </a:t>
            </a:r>
            <a:r>
              <a:rPr dirty="0" err="1"/>
              <a:t>texto</a:t>
            </a:r>
            <a:r>
              <a:rPr dirty="0"/>
              <a:t> 4</a:t>
            </a:r>
          </a:p>
          <a:p>
            <a:pPr lvl="4"/>
            <a:r>
              <a:rPr dirty="0"/>
              <a:t>Nivel de </a:t>
            </a:r>
            <a:r>
              <a:rPr dirty="0" err="1"/>
              <a:t>texto</a:t>
            </a:r>
            <a:r>
              <a:rPr dirty="0"/>
              <a:t> 5</a:t>
            </a:r>
          </a:p>
        </p:txBody>
      </p:sp>
      <p:sp>
        <p:nvSpPr>
          <p:cNvPr id="37" name="Texto del título"/>
          <p:cNvSpPr txBox="1">
            <a:spLocks noGrp="1"/>
          </p:cNvSpPr>
          <p:nvPr>
            <p:ph type="title"/>
          </p:nvPr>
        </p:nvSpPr>
        <p:spPr>
          <a:xfrm>
            <a:off x="1470901" y="635378"/>
            <a:ext cx="6202201" cy="763602"/>
          </a:xfrm>
          <a:prstGeom prst="rect">
            <a:avLst/>
          </a:prstGeom>
        </p:spPr>
        <p:txBody>
          <a:bodyPr lIns="91424" tIns="91424" rIns="91424" bIns="91424">
            <a:normAutofit/>
          </a:bodyPr>
          <a:lstStyle>
            <a:lvl1pPr algn="ctr">
              <a:defRPr b="0" i="0">
                <a:solidFill>
                  <a:schemeClr val="accent2">
                    <a:hueOff val="-340285"/>
                    <a:satOff val="65322"/>
                    <a:lumOff val="-20980"/>
                  </a:schemeClr>
                </a:solidFill>
                <a:latin typeface="Futura Md BT Medium" panose="020B0602020204020303" pitchFamily="34" charset="0"/>
              </a:defRPr>
            </a:lvl1pPr>
          </a:lstStyle>
          <a:p>
            <a:r>
              <a:rPr dirty="0" err="1"/>
              <a:t>Texto</a:t>
            </a:r>
            <a:r>
              <a:rPr dirty="0"/>
              <a:t> del </a:t>
            </a:r>
            <a:r>
              <a:rPr dirty="0" err="1"/>
              <a:t>título</a:t>
            </a:r>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_AND_TWO_COLUMNS">
    <p:spTree>
      <p:nvGrpSpPr>
        <p:cNvPr id="1" name=""/>
        <p:cNvGrpSpPr/>
        <p:nvPr/>
      </p:nvGrpSpPr>
      <p:grpSpPr>
        <a:xfrm>
          <a:off x="0" y="0"/>
          <a:ext cx="0" cy="0"/>
          <a:chOff x="0" y="0"/>
          <a:chExt cx="0" cy="0"/>
        </a:xfrm>
      </p:grpSpPr>
      <p:sp>
        <p:nvSpPr>
          <p:cNvPr id="51" name="Nivel de texto 1…"/>
          <p:cNvSpPr txBox="1">
            <a:spLocks noGrp="1"/>
          </p:cNvSpPr>
          <p:nvPr>
            <p:ph type="body" sz="quarter" idx="1"/>
          </p:nvPr>
        </p:nvSpPr>
        <p:spPr>
          <a:xfrm>
            <a:off x="2206925" y="4057066"/>
            <a:ext cx="2263501" cy="1105201"/>
          </a:xfrm>
          <a:prstGeom prst="rect">
            <a:avLst/>
          </a:prstGeom>
        </p:spPr>
        <p:txBody>
          <a:bodyPr>
            <a:normAutofit/>
          </a:bodyPr>
          <a:lstStyle>
            <a:lvl1pPr marL="880654" indent="-587102">
              <a:buClrTx/>
              <a:buSzTx/>
              <a:buFontTx/>
              <a:buNone/>
              <a:defRPr sz="3596">
                <a:solidFill>
                  <a:schemeClr val="accent4">
                    <a:hueOff val="-600000"/>
                    <a:satOff val="4789"/>
                    <a:lumOff val="-10784"/>
                  </a:schemeClr>
                </a:solidFill>
                <a:latin typeface="Raleway"/>
                <a:ea typeface="Raleway"/>
                <a:cs typeface="Raleway"/>
                <a:sym typeface="Raleway"/>
              </a:defRPr>
            </a:lvl1pPr>
            <a:lvl2pPr marL="880654" indent="652336">
              <a:buClrTx/>
              <a:buSzTx/>
              <a:buFontTx/>
              <a:buNone/>
              <a:defRPr sz="3596">
                <a:solidFill>
                  <a:schemeClr val="accent4">
                    <a:hueOff val="-600000"/>
                    <a:satOff val="4789"/>
                    <a:lumOff val="-10784"/>
                  </a:schemeClr>
                </a:solidFill>
                <a:latin typeface="Raleway"/>
                <a:ea typeface="Raleway"/>
                <a:cs typeface="Raleway"/>
                <a:sym typeface="Raleway"/>
              </a:defRPr>
            </a:lvl2pPr>
            <a:lvl3pPr marL="880654" indent="1826540">
              <a:buClrTx/>
              <a:buSzTx/>
              <a:buFontTx/>
              <a:buNone/>
              <a:defRPr sz="3596">
                <a:solidFill>
                  <a:schemeClr val="accent4">
                    <a:hueOff val="-600000"/>
                    <a:satOff val="4789"/>
                    <a:lumOff val="-10784"/>
                  </a:schemeClr>
                </a:solidFill>
                <a:latin typeface="Raleway"/>
                <a:ea typeface="Raleway"/>
                <a:cs typeface="Raleway"/>
                <a:sym typeface="Raleway"/>
              </a:defRPr>
            </a:lvl3pPr>
            <a:lvl4pPr marL="880654" indent="3000745">
              <a:buClrTx/>
              <a:buSzTx/>
              <a:buFontTx/>
              <a:buNone/>
              <a:defRPr sz="3596">
                <a:solidFill>
                  <a:schemeClr val="accent4">
                    <a:hueOff val="-600000"/>
                    <a:satOff val="4789"/>
                    <a:lumOff val="-10784"/>
                  </a:schemeClr>
                </a:solidFill>
                <a:latin typeface="Raleway"/>
                <a:ea typeface="Raleway"/>
                <a:cs typeface="Raleway"/>
                <a:sym typeface="Raleway"/>
              </a:defRPr>
            </a:lvl4pPr>
            <a:lvl5pPr marL="880654" indent="4191259">
              <a:buClrTx/>
              <a:buSzTx/>
              <a:buFontTx/>
              <a:buNone/>
              <a:defRPr sz="3596">
                <a:solidFill>
                  <a:schemeClr val="accent4">
                    <a:hueOff val="-600000"/>
                    <a:satOff val="4789"/>
                    <a:lumOff val="-10784"/>
                  </a:schemeClr>
                </a:solidFill>
                <a:latin typeface="Raleway"/>
                <a:ea typeface="Raleway"/>
                <a:cs typeface="Raleway"/>
                <a:sym typeface="Raleway"/>
              </a:defRPr>
            </a:lvl5pPr>
          </a:lstStyle>
          <a:p>
            <a:r>
              <a:t>Nivel de texto 1</a:t>
            </a:r>
          </a:p>
          <a:p>
            <a:pPr lvl="1"/>
            <a:r>
              <a:t>Nivel de texto 2</a:t>
            </a:r>
          </a:p>
          <a:p>
            <a:pPr lvl="2"/>
            <a:r>
              <a:t>Nivel de texto 3</a:t>
            </a:r>
          </a:p>
          <a:p>
            <a:pPr lvl="3"/>
            <a:r>
              <a:t>Nivel de texto 4</a:t>
            </a:r>
          </a:p>
          <a:p>
            <a:pPr lvl="4"/>
            <a:r>
              <a:t>Nivel de texto 5</a:t>
            </a:r>
          </a:p>
        </p:txBody>
      </p:sp>
      <p:sp>
        <p:nvSpPr>
          <p:cNvPr id="52" name="Texto del título"/>
          <p:cNvSpPr txBox="1">
            <a:spLocks noGrp="1"/>
          </p:cNvSpPr>
          <p:nvPr>
            <p:ph type="title"/>
          </p:nvPr>
        </p:nvSpPr>
        <p:spPr>
          <a:xfrm>
            <a:off x="146724" y="6385521"/>
            <a:ext cx="3027301" cy="305601"/>
          </a:xfrm>
          <a:prstGeom prst="rect">
            <a:avLst/>
          </a:prstGeom>
        </p:spPr>
        <p:txBody>
          <a:bodyPr lIns="0" tIns="0" rIns="0" bIns="0" anchor="ctr">
            <a:normAutofit/>
          </a:bodyPr>
          <a:lstStyle>
            <a:lvl1pPr>
              <a:defRPr sz="2055">
                <a:solidFill>
                  <a:schemeClr val="accent4">
                    <a:hueOff val="-600000"/>
                    <a:satOff val="4789"/>
                    <a:lumOff val="-10784"/>
                  </a:schemeClr>
                </a:solidFill>
              </a:defRPr>
            </a:lvl1pPr>
          </a:lstStyle>
          <a:p>
            <a:r>
              <a:t>Texto del título</a:t>
            </a:r>
          </a:p>
        </p:txBody>
      </p:sp>
      <p:sp>
        <p:nvSpPr>
          <p:cNvPr id="53"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54"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56"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57"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58"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59"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chemeClr val="accent2">
                    <a:hueOff val="-340285"/>
                    <a:satOff val="65322"/>
                    <a:lumOff val="-20980"/>
                  </a:schemeClr>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1" name="Imagen 10">
            <a:extLst>
              <a:ext uri="{FF2B5EF4-FFF2-40B4-BE49-F238E27FC236}">
                <a16:creationId xmlns:a16="http://schemas.microsoft.com/office/drawing/2014/main" id="{40FDA5CE-FA29-FB4A-B634-9908C6D99BD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_ONLY">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ONE_COLUMN_TEXT">
    <p:spTree>
      <p:nvGrpSpPr>
        <p:cNvPr id="1" name=""/>
        <p:cNvGrpSpPr/>
        <p:nvPr/>
      </p:nvGrpSpPr>
      <p:grpSpPr>
        <a:xfrm>
          <a:off x="0" y="0"/>
          <a:ext cx="0" cy="0"/>
          <a:chOff x="0" y="0"/>
          <a:chExt cx="0" cy="0"/>
        </a:xfrm>
      </p:grpSpPr>
      <p:sp>
        <p:nvSpPr>
          <p:cNvPr id="81" name="Texto del título"/>
          <p:cNvSpPr txBox="1">
            <a:spLocks noGrp="1"/>
          </p:cNvSpPr>
          <p:nvPr>
            <p:ph type="title"/>
          </p:nvPr>
        </p:nvSpPr>
        <p:spPr>
          <a:xfrm>
            <a:off x="146724" y="6385521"/>
            <a:ext cx="3027301" cy="305601"/>
          </a:xfrm>
          <a:prstGeom prst="rect">
            <a:avLst/>
          </a:prstGeom>
        </p:spPr>
        <p:txBody>
          <a:bodyPr lIns="0" tIns="0" rIns="0" bIns="0" anchor="ctr">
            <a:normAutofit/>
          </a:bodyPr>
          <a:lstStyle>
            <a:lvl1pPr>
              <a:defRPr sz="2055">
                <a:solidFill>
                  <a:schemeClr val="accent4">
                    <a:hueOff val="-600000"/>
                    <a:satOff val="4789"/>
                    <a:lumOff val="-10784"/>
                  </a:schemeClr>
                </a:solidFill>
              </a:defRPr>
            </a:lvl1pPr>
          </a:lstStyle>
          <a:p>
            <a:r>
              <a:t>Texto del título</a:t>
            </a:r>
          </a:p>
        </p:txBody>
      </p:sp>
      <p:sp>
        <p:nvSpPr>
          <p:cNvPr id="82" name="Nivel de texto 1…"/>
          <p:cNvSpPr txBox="1">
            <a:spLocks noGrp="1"/>
          </p:cNvSpPr>
          <p:nvPr>
            <p:ph type="body" sz="half" idx="1"/>
          </p:nvPr>
        </p:nvSpPr>
        <p:spPr>
          <a:xfrm>
            <a:off x="1410324" y="2303001"/>
            <a:ext cx="5264701" cy="3094801"/>
          </a:xfrm>
          <a:prstGeom prst="rect">
            <a:avLst/>
          </a:prstGeom>
          <a:solidFill>
            <a:schemeClr val="accent6">
              <a:lumOff val="1960"/>
            </a:schemeClr>
          </a:solidFill>
        </p:spPr>
        <p:txBody>
          <a:bodyPr anchor="ctr">
            <a:normAutofit/>
          </a:bodyPr>
          <a:lstStyle>
            <a:lvl1pPr>
              <a:buClr>
                <a:schemeClr val="accent1">
                  <a:hueOff val="108978"/>
                  <a:satOff val="10471"/>
                  <a:lumOff val="-12549"/>
                </a:schemeClr>
              </a:buClr>
              <a:buSzPts val="1400"/>
              <a:defRPr sz="3596">
                <a:solidFill>
                  <a:schemeClr val="accent4">
                    <a:hueOff val="-600000"/>
                    <a:satOff val="4789"/>
                    <a:lumOff val="-10784"/>
                  </a:schemeClr>
                </a:solidFill>
                <a:latin typeface="+mj-lt"/>
                <a:ea typeface="+mj-ea"/>
                <a:cs typeface="+mj-cs"/>
                <a:sym typeface="Raleway Light"/>
              </a:defRPr>
            </a:lvl1pPr>
            <a:lvl2pPr marL="2348409" indent="-815420">
              <a:buClr>
                <a:schemeClr val="accent1">
                  <a:hueOff val="108978"/>
                  <a:satOff val="10471"/>
                  <a:lumOff val="-12549"/>
                </a:schemeClr>
              </a:buClr>
              <a:buSzPts val="1400"/>
              <a:defRPr sz="3596">
                <a:solidFill>
                  <a:schemeClr val="accent4">
                    <a:hueOff val="-600000"/>
                    <a:satOff val="4789"/>
                    <a:lumOff val="-10784"/>
                  </a:schemeClr>
                </a:solidFill>
                <a:latin typeface="+mj-lt"/>
                <a:ea typeface="+mj-ea"/>
                <a:cs typeface="+mj-cs"/>
                <a:sym typeface="Raleway Light"/>
              </a:defRPr>
            </a:lvl2pPr>
            <a:lvl3pPr marL="3522614" indent="-815420">
              <a:buClr>
                <a:schemeClr val="accent1">
                  <a:hueOff val="108978"/>
                  <a:satOff val="10471"/>
                  <a:lumOff val="-12549"/>
                </a:schemeClr>
              </a:buClr>
              <a:buSzPts val="1400"/>
              <a:defRPr sz="3596">
                <a:solidFill>
                  <a:schemeClr val="accent4">
                    <a:hueOff val="-600000"/>
                    <a:satOff val="4789"/>
                    <a:lumOff val="-10784"/>
                  </a:schemeClr>
                </a:solidFill>
                <a:latin typeface="+mj-lt"/>
                <a:ea typeface="+mj-ea"/>
                <a:cs typeface="+mj-cs"/>
                <a:sym typeface="Raleway Light"/>
              </a:defRPr>
            </a:lvl3pPr>
            <a:lvl4pPr marL="4696820" indent="-815420">
              <a:buClr>
                <a:schemeClr val="accent1">
                  <a:hueOff val="108978"/>
                  <a:satOff val="10471"/>
                  <a:lumOff val="-12549"/>
                </a:schemeClr>
              </a:buClr>
              <a:buSzPts val="1400"/>
              <a:defRPr sz="3596">
                <a:solidFill>
                  <a:schemeClr val="accent4">
                    <a:hueOff val="-600000"/>
                    <a:satOff val="4789"/>
                    <a:lumOff val="-10784"/>
                  </a:schemeClr>
                </a:solidFill>
                <a:latin typeface="+mj-lt"/>
                <a:ea typeface="+mj-ea"/>
                <a:cs typeface="+mj-cs"/>
                <a:sym typeface="Raleway Light"/>
              </a:defRPr>
            </a:lvl4pPr>
            <a:lvl5pPr marL="5932492" indent="-860580">
              <a:buClr>
                <a:schemeClr val="accent1">
                  <a:hueOff val="108978"/>
                  <a:satOff val="10471"/>
                  <a:lumOff val="-12549"/>
                </a:schemeClr>
              </a:buClr>
              <a:buSzPts val="1400"/>
              <a:defRPr sz="3596">
                <a:solidFill>
                  <a:schemeClr val="accent4">
                    <a:hueOff val="-600000"/>
                    <a:satOff val="4789"/>
                    <a:lumOff val="-10784"/>
                  </a:schemeClr>
                </a:solidFill>
                <a:latin typeface="+mj-lt"/>
                <a:ea typeface="+mj-ea"/>
                <a:cs typeface="+mj-cs"/>
                <a:sym typeface="Raleway Light"/>
              </a:defRPr>
            </a:lvl5pPr>
          </a:lstStyle>
          <a:p>
            <a:r>
              <a:t>Nivel de texto 1</a:t>
            </a:r>
          </a:p>
          <a:p>
            <a:pPr lvl="1"/>
            <a:r>
              <a:t>Nivel de texto 2</a:t>
            </a:r>
          </a:p>
          <a:p>
            <a:pPr lvl="2"/>
            <a:r>
              <a:t>Nivel de texto 3</a:t>
            </a:r>
          </a:p>
          <a:p>
            <a:pPr lvl="3"/>
            <a:r>
              <a:t>Nivel de texto 4</a:t>
            </a:r>
          </a:p>
          <a:p>
            <a:pPr lvl="4"/>
            <a:r>
              <a:t>Nivel de texto 5</a:t>
            </a:r>
          </a:p>
        </p:txBody>
      </p:sp>
      <p:sp>
        <p:nvSpPr>
          <p:cNvPr id="83"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84"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86"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87"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88"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89"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chemeClr val="accent2">
                    <a:hueOff val="-340285"/>
                    <a:satOff val="65322"/>
                    <a:lumOff val="-20980"/>
                  </a:schemeClr>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1" name="Imagen 10">
            <a:extLst>
              <a:ext uri="{FF2B5EF4-FFF2-40B4-BE49-F238E27FC236}">
                <a16:creationId xmlns:a16="http://schemas.microsoft.com/office/drawing/2014/main" id="{E700E4BD-0DC8-BD4F-ADAD-A6E53F41568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MAIN_POINT">
    <p:spTree>
      <p:nvGrpSpPr>
        <p:cNvPr id="1" name=""/>
        <p:cNvGrpSpPr/>
        <p:nvPr/>
      </p:nvGrpSpPr>
      <p:grpSpPr>
        <a:xfrm>
          <a:off x="0" y="0"/>
          <a:ext cx="0" cy="0"/>
          <a:chOff x="0" y="0"/>
          <a:chExt cx="0" cy="0"/>
        </a:xfrm>
      </p:grpSpPr>
      <p:sp>
        <p:nvSpPr>
          <p:cNvPr id="96" name="Google Shape;52;p8"/>
          <p:cNvSpPr/>
          <p:nvPr/>
        </p:nvSpPr>
        <p:spPr>
          <a:xfrm>
            <a:off x="1155749" y="1656000"/>
            <a:ext cx="6832503" cy="2987203"/>
          </a:xfrm>
          <a:prstGeom prst="rect">
            <a:avLst/>
          </a:prstGeom>
          <a:ln>
            <a:solidFill>
              <a:schemeClr val="accent1">
                <a:hueOff val="108978"/>
                <a:satOff val="10471"/>
                <a:lumOff val="-12549"/>
              </a:schemeClr>
            </a:solidFill>
          </a:ln>
        </p:spPr>
        <p:txBody>
          <a:bodyPr lIns="0" tIns="0" rIns="0" bIns="0" anchor="ctr"/>
          <a:lstStyle/>
          <a:p>
            <a:pPr>
              <a:defRPr>
                <a:solidFill>
                  <a:schemeClr val="accent1">
                    <a:hueOff val="108978"/>
                    <a:satOff val="10471"/>
                    <a:lumOff val="-12549"/>
                  </a:schemeClr>
                </a:solidFill>
              </a:defRPr>
            </a:pPr>
            <a:endParaRPr sz="3596"/>
          </a:p>
        </p:txBody>
      </p:sp>
      <p:sp>
        <p:nvSpPr>
          <p:cNvPr id="97" name="Texto del título"/>
          <p:cNvSpPr txBox="1">
            <a:spLocks noGrp="1"/>
          </p:cNvSpPr>
          <p:nvPr>
            <p:ph type="title"/>
          </p:nvPr>
        </p:nvSpPr>
        <p:spPr>
          <a:xfrm>
            <a:off x="2062126" y="2552001"/>
            <a:ext cx="5609401" cy="1195202"/>
          </a:xfrm>
          <a:prstGeom prst="rect">
            <a:avLst/>
          </a:prstGeom>
        </p:spPr>
        <p:txBody>
          <a:bodyPr lIns="91424" tIns="91424" rIns="91424" bIns="91424">
            <a:normAutofit/>
          </a:bodyPr>
          <a:lstStyle>
            <a:lvl1pPr>
              <a:defRPr sz="13354">
                <a:solidFill>
                  <a:schemeClr val="accent2">
                    <a:hueOff val="-340285"/>
                    <a:satOff val="65322"/>
                    <a:lumOff val="-20980"/>
                  </a:schemeClr>
                </a:solidFill>
                <a:latin typeface="Futura Md BT Medium" panose="020B0602020204020303" pitchFamily="34" charset="0"/>
              </a:defRPr>
            </a:lvl1pPr>
          </a:lstStyle>
          <a:p>
            <a:r>
              <a:rPr dirty="0" err="1"/>
              <a:t>Texto</a:t>
            </a:r>
            <a:r>
              <a:rPr dirty="0"/>
              <a:t> del </a:t>
            </a:r>
            <a:r>
              <a:rPr dirty="0" err="1"/>
              <a:t>título</a:t>
            </a:r>
            <a:endParaRPr dirty="0"/>
          </a:p>
        </p:txBody>
      </p:sp>
      <p:sp>
        <p:nvSpPr>
          <p:cNvPr id="98"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99"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101"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102"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03"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04"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rgbClr val="FD0000"/>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1" name="Imagen 10">
            <a:extLst>
              <a:ext uri="{FF2B5EF4-FFF2-40B4-BE49-F238E27FC236}">
                <a16:creationId xmlns:a16="http://schemas.microsoft.com/office/drawing/2014/main" id="{F04224BA-C544-994B-B631-E062369B356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ECTION_TITLE_AND_DESCRIPTION">
    <p:spTree>
      <p:nvGrpSpPr>
        <p:cNvPr id="1" name=""/>
        <p:cNvGrpSpPr/>
        <p:nvPr/>
      </p:nvGrpSpPr>
      <p:grpSpPr>
        <a:xfrm>
          <a:off x="0" y="0"/>
          <a:ext cx="0" cy="0"/>
          <a:chOff x="0" y="0"/>
          <a:chExt cx="0" cy="0"/>
        </a:xfrm>
      </p:grpSpPr>
      <p:sp>
        <p:nvSpPr>
          <p:cNvPr id="111" name="Texto del título"/>
          <p:cNvSpPr txBox="1">
            <a:spLocks noGrp="1"/>
          </p:cNvSpPr>
          <p:nvPr>
            <p:ph type="title"/>
          </p:nvPr>
        </p:nvSpPr>
        <p:spPr>
          <a:xfrm>
            <a:off x="692450" y="1226981"/>
            <a:ext cx="3796503" cy="654001"/>
          </a:xfrm>
          <a:prstGeom prst="rect">
            <a:avLst/>
          </a:prstGeom>
        </p:spPr>
        <p:txBody>
          <a:bodyPr lIns="0" tIns="0" rIns="0" bIns="0">
            <a:normAutofit/>
          </a:bodyPr>
          <a:lstStyle>
            <a:lvl1pPr>
              <a:defRPr sz="9245" b="0" i="0">
                <a:solidFill>
                  <a:schemeClr val="accent2">
                    <a:hueOff val="-340285"/>
                    <a:satOff val="65322"/>
                    <a:lumOff val="-20980"/>
                  </a:schemeClr>
                </a:solidFill>
                <a:latin typeface="Futura Md BT Medium" panose="020B0602020204020303" pitchFamily="34" charset="0"/>
              </a:defRPr>
            </a:lvl1pPr>
          </a:lstStyle>
          <a:p>
            <a:r>
              <a:rPr dirty="0" err="1"/>
              <a:t>Texto</a:t>
            </a:r>
            <a:r>
              <a:rPr dirty="0"/>
              <a:t> del </a:t>
            </a:r>
            <a:r>
              <a:rPr dirty="0" err="1"/>
              <a:t>título</a:t>
            </a:r>
            <a:endParaRPr dirty="0"/>
          </a:p>
        </p:txBody>
      </p:sp>
      <p:sp>
        <p:nvSpPr>
          <p:cNvPr id="112" name="Nivel de texto 1…"/>
          <p:cNvSpPr txBox="1">
            <a:spLocks noGrp="1"/>
          </p:cNvSpPr>
          <p:nvPr>
            <p:ph type="body" sz="quarter" idx="1"/>
          </p:nvPr>
        </p:nvSpPr>
        <p:spPr>
          <a:xfrm>
            <a:off x="3644452" y="2203034"/>
            <a:ext cx="3384001" cy="3134401"/>
          </a:xfrm>
          <a:prstGeom prst="rect">
            <a:avLst/>
          </a:prstGeom>
          <a:solidFill>
            <a:schemeClr val="accent6">
              <a:lumOff val="1960"/>
            </a:schemeClr>
          </a:solidFill>
        </p:spPr>
        <p:txBody>
          <a:bodyPr>
            <a:normAutofit/>
          </a:bodyPr>
          <a:lstStyle>
            <a:lvl1pPr>
              <a:buClr>
                <a:schemeClr val="accent1">
                  <a:hueOff val="108978"/>
                  <a:satOff val="10471"/>
                  <a:lumOff val="-12549"/>
                </a:schemeClr>
              </a:buClr>
              <a:buSzPts val="1600"/>
              <a:buFontTx/>
              <a:buAutoNum type="arabicPeriod"/>
              <a:defRPr sz="4110">
                <a:solidFill>
                  <a:schemeClr val="accent4">
                    <a:hueOff val="-600000"/>
                    <a:satOff val="4789"/>
                    <a:lumOff val="-10784"/>
                  </a:schemeClr>
                </a:solidFill>
                <a:latin typeface="+mj-lt"/>
                <a:ea typeface="+mj-ea"/>
                <a:cs typeface="+mj-cs"/>
                <a:sym typeface="Raleway Light"/>
              </a:defRPr>
            </a:lvl1pPr>
            <a:lvl2pPr marL="2464898" indent="-931908">
              <a:buClr>
                <a:schemeClr val="accent1">
                  <a:hueOff val="108978"/>
                  <a:satOff val="10471"/>
                  <a:lumOff val="-12549"/>
                </a:schemeClr>
              </a:buClr>
              <a:buSzPts val="1600"/>
              <a:buFontTx/>
              <a:buAutoNum type="alphaLcPeriod"/>
              <a:defRPr sz="4110">
                <a:solidFill>
                  <a:schemeClr val="accent4">
                    <a:hueOff val="-600000"/>
                    <a:satOff val="4789"/>
                    <a:lumOff val="-10784"/>
                  </a:schemeClr>
                </a:solidFill>
                <a:latin typeface="+mj-lt"/>
                <a:ea typeface="+mj-ea"/>
                <a:cs typeface="+mj-cs"/>
                <a:sym typeface="Raleway Light"/>
              </a:defRPr>
            </a:lvl2pPr>
            <a:lvl3pPr marL="3639103" indent="-931908">
              <a:buClr>
                <a:schemeClr val="accent1">
                  <a:hueOff val="108978"/>
                  <a:satOff val="10471"/>
                  <a:lumOff val="-12549"/>
                </a:schemeClr>
              </a:buClr>
              <a:buSzPts val="1600"/>
              <a:buFontTx/>
              <a:buAutoNum type="romanLcPeriod"/>
              <a:defRPr sz="4110">
                <a:solidFill>
                  <a:schemeClr val="accent4">
                    <a:hueOff val="-600000"/>
                    <a:satOff val="4789"/>
                    <a:lumOff val="-10784"/>
                  </a:schemeClr>
                </a:solidFill>
                <a:latin typeface="+mj-lt"/>
                <a:ea typeface="+mj-ea"/>
                <a:cs typeface="+mj-cs"/>
                <a:sym typeface="Raleway Light"/>
              </a:defRPr>
            </a:lvl3pPr>
            <a:lvl4pPr marL="4813306" indent="-931908">
              <a:buClr>
                <a:schemeClr val="accent1">
                  <a:hueOff val="108978"/>
                  <a:satOff val="10471"/>
                  <a:lumOff val="-12549"/>
                </a:schemeClr>
              </a:buClr>
              <a:buSzPts val="1600"/>
              <a:buFontTx/>
              <a:buAutoNum type="arabicPeriod"/>
              <a:defRPr sz="4110">
                <a:solidFill>
                  <a:schemeClr val="accent4">
                    <a:hueOff val="-600000"/>
                    <a:satOff val="4789"/>
                    <a:lumOff val="-10784"/>
                  </a:schemeClr>
                </a:solidFill>
                <a:latin typeface="+mj-lt"/>
                <a:ea typeface="+mj-ea"/>
                <a:cs typeface="+mj-cs"/>
                <a:sym typeface="Raleway Light"/>
              </a:defRPr>
            </a:lvl4pPr>
            <a:lvl5pPr marL="6055432" indent="-983520">
              <a:buClr>
                <a:schemeClr val="accent1">
                  <a:hueOff val="108978"/>
                  <a:satOff val="10471"/>
                  <a:lumOff val="-12549"/>
                </a:schemeClr>
              </a:buClr>
              <a:buSzPts val="1600"/>
              <a:buFontTx/>
              <a:buAutoNum type="alphaLcPeriod"/>
              <a:defRPr sz="4110">
                <a:solidFill>
                  <a:schemeClr val="accent4">
                    <a:hueOff val="-600000"/>
                    <a:satOff val="4789"/>
                    <a:lumOff val="-10784"/>
                  </a:schemeClr>
                </a:solidFill>
                <a:latin typeface="+mj-lt"/>
                <a:ea typeface="+mj-ea"/>
                <a:cs typeface="+mj-cs"/>
                <a:sym typeface="Raleway Light"/>
              </a:defRPr>
            </a:lvl5pPr>
          </a:lstStyle>
          <a:p>
            <a:r>
              <a:rPr dirty="0"/>
              <a:t>Nivel de </a:t>
            </a:r>
            <a:r>
              <a:rPr dirty="0" err="1"/>
              <a:t>texto</a:t>
            </a:r>
            <a:r>
              <a:rPr dirty="0"/>
              <a:t> 1</a:t>
            </a:r>
          </a:p>
          <a:p>
            <a:pPr lvl="1"/>
            <a:r>
              <a:rPr dirty="0"/>
              <a:t>Nivel de </a:t>
            </a:r>
            <a:r>
              <a:rPr dirty="0" err="1"/>
              <a:t>texto</a:t>
            </a:r>
            <a:r>
              <a:rPr dirty="0"/>
              <a:t> 2</a:t>
            </a:r>
          </a:p>
          <a:p>
            <a:pPr lvl="2"/>
            <a:r>
              <a:rPr dirty="0"/>
              <a:t>Nivel de </a:t>
            </a:r>
            <a:r>
              <a:rPr dirty="0" err="1"/>
              <a:t>texto</a:t>
            </a:r>
            <a:r>
              <a:rPr dirty="0"/>
              <a:t> 3</a:t>
            </a:r>
          </a:p>
          <a:p>
            <a:pPr lvl="3"/>
            <a:r>
              <a:rPr dirty="0"/>
              <a:t>Nivel de </a:t>
            </a:r>
            <a:r>
              <a:rPr dirty="0" err="1"/>
              <a:t>texto</a:t>
            </a:r>
            <a:r>
              <a:rPr dirty="0"/>
              <a:t> 4</a:t>
            </a:r>
          </a:p>
          <a:p>
            <a:pPr lvl="4"/>
            <a:r>
              <a:rPr dirty="0"/>
              <a:t>Nivel de </a:t>
            </a:r>
            <a:r>
              <a:rPr dirty="0" err="1"/>
              <a:t>texto</a:t>
            </a:r>
            <a:r>
              <a:rPr dirty="0"/>
              <a:t> 5</a:t>
            </a:r>
          </a:p>
        </p:txBody>
      </p:sp>
      <p:sp>
        <p:nvSpPr>
          <p:cNvPr id="113"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114"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116"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117"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18"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19"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chemeClr val="accent2">
                    <a:hueOff val="-340285"/>
                    <a:satOff val="65322"/>
                    <a:lumOff val="-20980"/>
                  </a:schemeClr>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1" name="Imagen 10">
            <a:extLst>
              <a:ext uri="{FF2B5EF4-FFF2-40B4-BE49-F238E27FC236}">
                <a16:creationId xmlns:a16="http://schemas.microsoft.com/office/drawing/2014/main" id="{A7A837BC-3EBC-0F41-9259-7A01212A05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APTION_ONLY">
    <p:spTree>
      <p:nvGrpSpPr>
        <p:cNvPr id="1" name=""/>
        <p:cNvGrpSpPr/>
        <p:nvPr/>
      </p:nvGrpSpPr>
      <p:grpSpPr>
        <a:xfrm>
          <a:off x="0" y="0"/>
          <a:ext cx="0" cy="0"/>
          <a:chOff x="0" y="0"/>
          <a:chExt cx="0" cy="0"/>
        </a:xfrm>
      </p:grpSpPr>
      <p:sp>
        <p:nvSpPr>
          <p:cNvPr id="126" name="Texto del título"/>
          <p:cNvSpPr txBox="1">
            <a:spLocks noGrp="1"/>
          </p:cNvSpPr>
          <p:nvPr>
            <p:ph type="title"/>
          </p:nvPr>
        </p:nvSpPr>
        <p:spPr>
          <a:xfrm>
            <a:off x="915200" y="1002800"/>
            <a:ext cx="2075701" cy="2326000"/>
          </a:xfrm>
          <a:prstGeom prst="rect">
            <a:avLst/>
          </a:prstGeom>
        </p:spPr>
        <p:txBody>
          <a:bodyPr lIns="91424" tIns="91424" rIns="91424" bIns="91424">
            <a:normAutofit/>
          </a:bodyPr>
          <a:lstStyle>
            <a:lvl1pPr>
              <a:defRPr>
                <a:solidFill>
                  <a:schemeClr val="accent2">
                    <a:hueOff val="-340285"/>
                    <a:satOff val="65322"/>
                    <a:lumOff val="-20980"/>
                  </a:schemeClr>
                </a:solidFill>
                <a:latin typeface="Futura Md BT Medium" panose="020B0602020204020303" pitchFamily="34" charset="0"/>
              </a:defRPr>
            </a:lvl1pPr>
          </a:lstStyle>
          <a:p>
            <a:r>
              <a:rPr dirty="0" err="1"/>
              <a:t>Texto</a:t>
            </a:r>
            <a:r>
              <a:rPr dirty="0"/>
              <a:t> del </a:t>
            </a:r>
            <a:r>
              <a:rPr dirty="0" err="1"/>
              <a:t>título</a:t>
            </a:r>
            <a:endParaRPr dirty="0"/>
          </a:p>
        </p:txBody>
      </p:sp>
      <p:sp>
        <p:nvSpPr>
          <p:cNvPr id="127"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128"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130"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131"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32"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33"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rgbClr val="FD0000"/>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0" name="Imagen 9">
            <a:extLst>
              <a:ext uri="{FF2B5EF4-FFF2-40B4-BE49-F238E27FC236}">
                <a16:creationId xmlns:a16="http://schemas.microsoft.com/office/drawing/2014/main" id="{419CF4B1-EB6A-DE48-B0D2-C1C43D2EEFF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IG_NUMBER">
    <p:spTree>
      <p:nvGrpSpPr>
        <p:cNvPr id="1" name=""/>
        <p:cNvGrpSpPr/>
        <p:nvPr/>
      </p:nvGrpSpPr>
      <p:grpSpPr>
        <a:xfrm>
          <a:off x="0" y="0"/>
          <a:ext cx="0" cy="0"/>
          <a:chOff x="0" y="0"/>
          <a:chExt cx="0" cy="0"/>
        </a:xfrm>
      </p:grpSpPr>
      <p:sp>
        <p:nvSpPr>
          <p:cNvPr id="140" name="Texto del título"/>
          <p:cNvSpPr txBox="1">
            <a:spLocks noGrp="1"/>
          </p:cNvSpPr>
          <p:nvPr>
            <p:ph type="title"/>
          </p:nvPr>
        </p:nvSpPr>
        <p:spPr>
          <a:xfrm>
            <a:off x="146724" y="6385521"/>
            <a:ext cx="3027301" cy="305601"/>
          </a:xfrm>
          <a:prstGeom prst="rect">
            <a:avLst/>
          </a:prstGeom>
        </p:spPr>
        <p:txBody>
          <a:bodyPr lIns="0" tIns="0" rIns="0" bIns="0" anchor="ctr">
            <a:normAutofit/>
          </a:bodyPr>
          <a:lstStyle>
            <a:lvl1pPr>
              <a:defRPr sz="2055">
                <a:solidFill>
                  <a:schemeClr val="accent4">
                    <a:hueOff val="-600000"/>
                    <a:satOff val="4789"/>
                    <a:lumOff val="-10784"/>
                  </a:schemeClr>
                </a:solidFill>
              </a:defRPr>
            </a:lvl1pPr>
          </a:lstStyle>
          <a:p>
            <a:r>
              <a:t>Texto del título</a:t>
            </a:r>
          </a:p>
        </p:txBody>
      </p:sp>
      <p:sp>
        <p:nvSpPr>
          <p:cNvPr id="141" name="Nivel de texto 1…"/>
          <p:cNvSpPr txBox="1">
            <a:spLocks noGrp="1"/>
          </p:cNvSpPr>
          <p:nvPr>
            <p:ph type="body" sz="quarter" idx="1"/>
          </p:nvPr>
        </p:nvSpPr>
        <p:spPr>
          <a:xfrm>
            <a:off x="1835950" y="3504802"/>
            <a:ext cx="4772103" cy="394801"/>
          </a:xfrm>
          <a:prstGeom prst="rect">
            <a:avLst/>
          </a:prstGeom>
        </p:spPr>
        <p:txBody>
          <a:bodyPr>
            <a:normAutofit/>
          </a:bodyPr>
          <a:lstStyle>
            <a:lvl1pPr marL="880654" indent="-587102">
              <a:buClrTx/>
              <a:buSzTx/>
              <a:buFontTx/>
              <a:buNone/>
              <a:defRPr>
                <a:solidFill>
                  <a:schemeClr val="accent4">
                    <a:hueOff val="-600000"/>
                    <a:satOff val="4789"/>
                    <a:lumOff val="-10784"/>
                  </a:schemeClr>
                </a:solidFill>
                <a:latin typeface="Raleway"/>
                <a:ea typeface="Raleway"/>
                <a:cs typeface="Raleway"/>
                <a:sym typeface="Raleway"/>
              </a:defRPr>
            </a:lvl1pPr>
            <a:lvl2pPr marL="880654" indent="652336">
              <a:buClrTx/>
              <a:buSzTx/>
              <a:buFontTx/>
              <a:buNone/>
              <a:defRPr>
                <a:solidFill>
                  <a:schemeClr val="accent4">
                    <a:hueOff val="-600000"/>
                    <a:satOff val="4789"/>
                    <a:lumOff val="-10784"/>
                  </a:schemeClr>
                </a:solidFill>
                <a:latin typeface="Raleway"/>
                <a:ea typeface="Raleway"/>
                <a:cs typeface="Raleway"/>
                <a:sym typeface="Raleway"/>
              </a:defRPr>
            </a:lvl2pPr>
            <a:lvl3pPr marL="880654" indent="1826540">
              <a:buClrTx/>
              <a:buSzTx/>
              <a:buFontTx/>
              <a:buNone/>
              <a:defRPr>
                <a:solidFill>
                  <a:schemeClr val="accent4">
                    <a:hueOff val="-600000"/>
                    <a:satOff val="4789"/>
                    <a:lumOff val="-10784"/>
                  </a:schemeClr>
                </a:solidFill>
                <a:latin typeface="Raleway"/>
                <a:ea typeface="Raleway"/>
                <a:cs typeface="Raleway"/>
                <a:sym typeface="Raleway"/>
              </a:defRPr>
            </a:lvl3pPr>
            <a:lvl4pPr marL="880654" indent="3000745">
              <a:buClrTx/>
              <a:buSzTx/>
              <a:buFontTx/>
              <a:buNone/>
              <a:defRPr>
                <a:solidFill>
                  <a:schemeClr val="accent4">
                    <a:hueOff val="-600000"/>
                    <a:satOff val="4789"/>
                    <a:lumOff val="-10784"/>
                  </a:schemeClr>
                </a:solidFill>
                <a:latin typeface="Raleway"/>
                <a:ea typeface="Raleway"/>
                <a:cs typeface="Raleway"/>
                <a:sym typeface="Raleway"/>
              </a:defRPr>
            </a:lvl4pPr>
            <a:lvl5pPr marL="880654" indent="4191259">
              <a:buClrTx/>
              <a:buSzTx/>
              <a:buFontTx/>
              <a:buNone/>
              <a:defRPr>
                <a:solidFill>
                  <a:schemeClr val="accent4">
                    <a:hueOff val="-600000"/>
                    <a:satOff val="4789"/>
                    <a:lumOff val="-10784"/>
                  </a:schemeClr>
                </a:solidFill>
                <a:latin typeface="Raleway"/>
                <a:ea typeface="Raleway"/>
                <a:cs typeface="Raleway"/>
                <a:sym typeface="Raleway"/>
              </a:defRPr>
            </a:lvl5pPr>
          </a:lstStyle>
          <a:p>
            <a:r>
              <a:t>Nivel de texto 1</a:t>
            </a:r>
          </a:p>
          <a:p>
            <a:pPr lvl="1"/>
            <a:r>
              <a:t>Nivel de texto 2</a:t>
            </a:r>
          </a:p>
          <a:p>
            <a:pPr lvl="2"/>
            <a:r>
              <a:t>Nivel de texto 3</a:t>
            </a:r>
          </a:p>
          <a:p>
            <a:pPr lvl="3"/>
            <a:r>
              <a:t>Nivel de texto 4</a:t>
            </a:r>
          </a:p>
          <a:p>
            <a:pPr lvl="4"/>
            <a:r>
              <a:t>Nivel de texto 5</a:t>
            </a:r>
          </a:p>
        </p:txBody>
      </p:sp>
      <p:sp>
        <p:nvSpPr>
          <p:cNvPr id="142" name="Google Shape;81;p11"/>
          <p:cNvSpPr/>
          <p:nvPr/>
        </p:nvSpPr>
        <p:spPr>
          <a:xfrm>
            <a:off x="1835950" y="1702234"/>
            <a:ext cx="2710503" cy="1"/>
          </a:xfrm>
          <a:prstGeom prst="line">
            <a:avLst/>
          </a:prstGeom>
          <a:ln w="38100">
            <a:solidFill>
              <a:schemeClr val="accent1">
                <a:hueOff val="108978"/>
                <a:satOff val="10471"/>
                <a:lumOff val="-12549"/>
              </a:schemeClr>
            </a:solidFill>
          </a:ln>
        </p:spPr>
        <p:txBody>
          <a:bodyPr lIns="0" tIns="0" rIns="0" bIns="0"/>
          <a:lstStyle/>
          <a:p>
            <a:endParaRPr sz="3596"/>
          </a:p>
        </p:txBody>
      </p:sp>
      <p:sp>
        <p:nvSpPr>
          <p:cNvPr id="143"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144"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146"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147"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48"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49"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rgbClr val="FD0000"/>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2" name="Imagen 11">
            <a:extLst>
              <a:ext uri="{FF2B5EF4-FFF2-40B4-BE49-F238E27FC236}">
                <a16:creationId xmlns:a16="http://schemas.microsoft.com/office/drawing/2014/main" id="{A96A7EBA-53B7-5647-8A58-DC902848F2C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LANK_2">
    <p:spTree>
      <p:nvGrpSpPr>
        <p:cNvPr id="1" name=""/>
        <p:cNvGrpSpPr/>
        <p:nvPr/>
      </p:nvGrpSpPr>
      <p:grpSpPr>
        <a:xfrm>
          <a:off x="0" y="0"/>
          <a:ext cx="0" cy="0"/>
          <a:chOff x="0" y="0"/>
          <a:chExt cx="0" cy="0"/>
        </a:xfrm>
      </p:grpSpPr>
      <p:sp>
        <p:nvSpPr>
          <p:cNvPr id="156" name="Google Shape;84;p13"/>
          <p:cNvSpPr/>
          <p:nvPr/>
        </p:nvSpPr>
        <p:spPr>
          <a:xfrm>
            <a:off x="-14029" y="1623019"/>
            <a:ext cx="3594900" cy="1"/>
          </a:xfrm>
          <a:prstGeom prst="line">
            <a:avLst/>
          </a:prstGeom>
          <a:ln>
            <a:solidFill>
              <a:schemeClr val="accent2">
                <a:hueOff val="-340285"/>
                <a:satOff val="65322"/>
                <a:lumOff val="-20980"/>
              </a:schemeClr>
            </a:solidFill>
          </a:ln>
        </p:spPr>
        <p:txBody>
          <a:bodyPr lIns="0" tIns="0" rIns="0" bIns="0"/>
          <a:lstStyle/>
          <a:p>
            <a:endParaRPr sz="3596"/>
          </a:p>
        </p:txBody>
      </p:sp>
      <p:sp>
        <p:nvSpPr>
          <p:cNvPr id="157" name="Texto del título"/>
          <p:cNvSpPr txBox="1">
            <a:spLocks noGrp="1"/>
          </p:cNvSpPr>
          <p:nvPr>
            <p:ph type="title"/>
          </p:nvPr>
        </p:nvSpPr>
        <p:spPr>
          <a:xfrm>
            <a:off x="1697700" y="2318621"/>
            <a:ext cx="2963101" cy="703601"/>
          </a:xfrm>
          <a:prstGeom prst="rect">
            <a:avLst/>
          </a:prstGeom>
        </p:spPr>
        <p:txBody>
          <a:bodyPr lIns="91424" tIns="91424" rIns="91424" bIns="91424" anchor="b">
            <a:normAutofit/>
          </a:bodyPr>
          <a:lstStyle>
            <a:lvl1pPr>
              <a:defRPr sz="4623" b="0" i="0">
                <a:solidFill>
                  <a:schemeClr val="accent2">
                    <a:hueOff val="-340285"/>
                    <a:satOff val="65322"/>
                    <a:lumOff val="-20980"/>
                  </a:schemeClr>
                </a:solidFill>
                <a:latin typeface="Futura Md BT Medium" panose="020B0602020204020303" pitchFamily="34" charset="0"/>
              </a:defRPr>
            </a:lvl1pPr>
          </a:lstStyle>
          <a:p>
            <a:r>
              <a:rPr dirty="0" err="1"/>
              <a:t>Texto</a:t>
            </a:r>
            <a:r>
              <a:rPr dirty="0"/>
              <a:t> del </a:t>
            </a:r>
            <a:r>
              <a:rPr dirty="0" err="1"/>
              <a:t>título</a:t>
            </a:r>
            <a:endParaRPr dirty="0"/>
          </a:p>
        </p:txBody>
      </p:sp>
      <p:sp>
        <p:nvSpPr>
          <p:cNvPr id="158" name="Nivel de texto 1…"/>
          <p:cNvSpPr txBox="1">
            <a:spLocks noGrp="1"/>
          </p:cNvSpPr>
          <p:nvPr>
            <p:ph type="body" sz="quarter" idx="1"/>
          </p:nvPr>
        </p:nvSpPr>
        <p:spPr>
          <a:xfrm>
            <a:off x="1697700" y="3019533"/>
            <a:ext cx="2712301" cy="860401"/>
          </a:xfrm>
          <a:prstGeom prst="rect">
            <a:avLst/>
          </a:prstGeom>
        </p:spPr>
        <p:txBody>
          <a:bodyPr lIns="91424" tIns="91424" rIns="91424" bIns="91424">
            <a:normAutofit/>
          </a:bodyPr>
          <a:lstStyle>
            <a:lvl1pPr marL="880654" indent="-587102">
              <a:buClrTx/>
              <a:buSzTx/>
              <a:buFontTx/>
              <a:buNone/>
              <a:defRPr>
                <a:solidFill>
                  <a:schemeClr val="accent4">
                    <a:hueOff val="-600000"/>
                    <a:satOff val="4789"/>
                    <a:lumOff val="-10784"/>
                  </a:schemeClr>
                </a:solidFill>
                <a:latin typeface="Raleway"/>
                <a:ea typeface="Raleway"/>
                <a:cs typeface="Raleway"/>
                <a:sym typeface="Raleway"/>
              </a:defRPr>
            </a:lvl1pPr>
            <a:lvl2pPr marL="880654" indent="652336">
              <a:buClrTx/>
              <a:buSzTx/>
              <a:buFontTx/>
              <a:buNone/>
              <a:defRPr>
                <a:solidFill>
                  <a:schemeClr val="accent4">
                    <a:hueOff val="-600000"/>
                    <a:satOff val="4789"/>
                    <a:lumOff val="-10784"/>
                  </a:schemeClr>
                </a:solidFill>
                <a:latin typeface="Raleway"/>
                <a:ea typeface="Raleway"/>
                <a:cs typeface="Raleway"/>
                <a:sym typeface="Raleway"/>
              </a:defRPr>
            </a:lvl2pPr>
            <a:lvl3pPr marL="880654" indent="1826540">
              <a:buClrTx/>
              <a:buSzTx/>
              <a:buFontTx/>
              <a:buNone/>
              <a:defRPr>
                <a:solidFill>
                  <a:schemeClr val="accent4">
                    <a:hueOff val="-600000"/>
                    <a:satOff val="4789"/>
                    <a:lumOff val="-10784"/>
                  </a:schemeClr>
                </a:solidFill>
                <a:latin typeface="Raleway"/>
                <a:ea typeface="Raleway"/>
                <a:cs typeface="Raleway"/>
                <a:sym typeface="Raleway"/>
              </a:defRPr>
            </a:lvl3pPr>
            <a:lvl4pPr marL="880654" indent="3000745">
              <a:buClrTx/>
              <a:buSzTx/>
              <a:buFontTx/>
              <a:buNone/>
              <a:defRPr>
                <a:solidFill>
                  <a:schemeClr val="accent4">
                    <a:hueOff val="-600000"/>
                    <a:satOff val="4789"/>
                    <a:lumOff val="-10784"/>
                  </a:schemeClr>
                </a:solidFill>
                <a:latin typeface="Raleway"/>
                <a:ea typeface="Raleway"/>
                <a:cs typeface="Raleway"/>
                <a:sym typeface="Raleway"/>
              </a:defRPr>
            </a:lvl4pPr>
            <a:lvl5pPr marL="880654" indent="4191259">
              <a:buClrTx/>
              <a:buSzTx/>
              <a:buFontTx/>
              <a:buNone/>
              <a:defRPr>
                <a:solidFill>
                  <a:schemeClr val="accent4">
                    <a:hueOff val="-600000"/>
                    <a:satOff val="4789"/>
                    <a:lumOff val="-10784"/>
                  </a:schemeClr>
                </a:solidFill>
                <a:latin typeface="Raleway"/>
                <a:ea typeface="Raleway"/>
                <a:cs typeface="Raleway"/>
                <a:sym typeface="Raleway"/>
              </a:defRPr>
            </a:lvl5pPr>
          </a:lstStyle>
          <a:p>
            <a:r>
              <a:t>Nivel de texto 1</a:t>
            </a:r>
          </a:p>
          <a:p>
            <a:pPr lvl="1"/>
            <a:r>
              <a:t>Nivel de texto 2</a:t>
            </a:r>
          </a:p>
          <a:p>
            <a:pPr lvl="2"/>
            <a:r>
              <a:t>Nivel de texto 3</a:t>
            </a:r>
          </a:p>
          <a:p>
            <a:pPr lvl="3"/>
            <a:r>
              <a:t>Nivel de texto 4</a:t>
            </a:r>
          </a:p>
          <a:p>
            <a:pPr lvl="4"/>
            <a:r>
              <a:t>Nivel de texto 5</a:t>
            </a:r>
          </a:p>
        </p:txBody>
      </p:sp>
      <p:sp>
        <p:nvSpPr>
          <p:cNvPr id="159"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160"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162"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163"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64"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65"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chemeClr val="accent2">
                    <a:hueOff val="-340285"/>
                    <a:satOff val="65322"/>
                    <a:lumOff val="-20980"/>
                  </a:schemeClr>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2" name="Imagen 11">
            <a:extLst>
              <a:ext uri="{FF2B5EF4-FFF2-40B4-BE49-F238E27FC236}">
                <a16:creationId xmlns:a16="http://schemas.microsoft.com/office/drawing/2014/main" id="{E7A62FBF-35A3-0B4C-9579-61FB7722DDE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CUSTOM">
    <p:spTree>
      <p:nvGrpSpPr>
        <p:cNvPr id="1" name=""/>
        <p:cNvGrpSpPr/>
        <p:nvPr/>
      </p:nvGrpSpPr>
      <p:grpSpPr>
        <a:xfrm>
          <a:off x="0" y="0"/>
          <a:ext cx="0" cy="0"/>
          <a:chOff x="0" y="0"/>
          <a:chExt cx="0" cy="0"/>
        </a:xfrm>
      </p:grpSpPr>
      <p:sp>
        <p:nvSpPr>
          <p:cNvPr id="172" name="Nivel de texto 1…"/>
          <p:cNvSpPr txBox="1">
            <a:spLocks noGrp="1"/>
          </p:cNvSpPr>
          <p:nvPr>
            <p:ph type="body" sz="half" idx="1"/>
          </p:nvPr>
        </p:nvSpPr>
        <p:spPr>
          <a:xfrm>
            <a:off x="2111850" y="1613767"/>
            <a:ext cx="5256603" cy="2430801"/>
          </a:xfrm>
          <a:prstGeom prst="rect">
            <a:avLst/>
          </a:prstGeom>
        </p:spPr>
        <p:txBody>
          <a:bodyPr lIns="91424" tIns="91424" rIns="91424" bIns="91424">
            <a:normAutofit/>
          </a:bodyPr>
          <a:lstStyle>
            <a:lvl1pPr marL="0" indent="-456634" defTabSz="1174205">
              <a:lnSpc>
                <a:spcPts val="5650"/>
              </a:lnSpc>
              <a:buClrTx/>
              <a:buSzTx/>
              <a:buFontTx/>
              <a:buNone/>
              <a:defRPr sz="2055">
                <a:solidFill>
                  <a:schemeClr val="accent4">
                    <a:hueOff val="-600000"/>
                    <a:satOff val="4789"/>
                    <a:lumOff val="-10784"/>
                  </a:schemeClr>
                </a:solidFill>
                <a:latin typeface="+mj-lt"/>
                <a:ea typeface="+mj-ea"/>
                <a:cs typeface="+mj-cs"/>
                <a:sym typeface="Raleway Light"/>
              </a:defRPr>
            </a:lvl1pPr>
            <a:lvl2pPr marL="0" indent="1532989" defTabSz="1174205">
              <a:lnSpc>
                <a:spcPts val="5650"/>
              </a:lnSpc>
              <a:buClrTx/>
              <a:buSzTx/>
              <a:buFontTx/>
              <a:buNone/>
              <a:defRPr sz="2055">
                <a:solidFill>
                  <a:schemeClr val="accent4">
                    <a:hueOff val="-600000"/>
                    <a:satOff val="4789"/>
                    <a:lumOff val="-10784"/>
                  </a:schemeClr>
                </a:solidFill>
                <a:latin typeface="+mj-lt"/>
                <a:ea typeface="+mj-ea"/>
                <a:cs typeface="+mj-cs"/>
                <a:sym typeface="Raleway Light"/>
              </a:defRPr>
            </a:lvl2pPr>
            <a:lvl3pPr marL="0" indent="2707194" defTabSz="1174205">
              <a:lnSpc>
                <a:spcPts val="5650"/>
              </a:lnSpc>
              <a:buClrTx/>
              <a:buSzTx/>
              <a:buFontTx/>
              <a:buNone/>
              <a:defRPr sz="2055">
                <a:solidFill>
                  <a:schemeClr val="accent4">
                    <a:hueOff val="-600000"/>
                    <a:satOff val="4789"/>
                    <a:lumOff val="-10784"/>
                  </a:schemeClr>
                </a:solidFill>
                <a:latin typeface="+mj-lt"/>
                <a:ea typeface="+mj-ea"/>
                <a:cs typeface="+mj-cs"/>
                <a:sym typeface="Raleway Light"/>
              </a:defRPr>
            </a:lvl3pPr>
            <a:lvl4pPr marL="0" indent="3881399" defTabSz="1174205">
              <a:lnSpc>
                <a:spcPts val="5650"/>
              </a:lnSpc>
              <a:buClrTx/>
              <a:buSzTx/>
              <a:buFontTx/>
              <a:buNone/>
              <a:defRPr sz="2055">
                <a:solidFill>
                  <a:schemeClr val="accent4">
                    <a:hueOff val="-600000"/>
                    <a:satOff val="4789"/>
                    <a:lumOff val="-10784"/>
                  </a:schemeClr>
                </a:solidFill>
                <a:latin typeface="+mj-lt"/>
                <a:ea typeface="+mj-ea"/>
                <a:cs typeface="+mj-cs"/>
                <a:sym typeface="Raleway Light"/>
              </a:defRPr>
            </a:lvl4pPr>
            <a:lvl5pPr marL="0" indent="5071912" defTabSz="1174205">
              <a:lnSpc>
                <a:spcPts val="5650"/>
              </a:lnSpc>
              <a:buClrTx/>
              <a:buSzTx/>
              <a:buFontTx/>
              <a:buNone/>
              <a:defRPr sz="2055">
                <a:solidFill>
                  <a:schemeClr val="accent4">
                    <a:hueOff val="-600000"/>
                    <a:satOff val="4789"/>
                    <a:lumOff val="-10784"/>
                  </a:schemeClr>
                </a:solidFill>
                <a:latin typeface="+mj-lt"/>
                <a:ea typeface="+mj-ea"/>
                <a:cs typeface="+mj-cs"/>
                <a:sym typeface="Raleway Light"/>
              </a:defRPr>
            </a:lvl5pPr>
          </a:lstStyle>
          <a:p>
            <a:r>
              <a:t>Nivel de texto 1</a:t>
            </a:r>
          </a:p>
          <a:p>
            <a:pPr lvl="1"/>
            <a:r>
              <a:t>Nivel de texto 2</a:t>
            </a:r>
          </a:p>
          <a:p>
            <a:pPr lvl="2"/>
            <a:r>
              <a:t>Nivel de texto 3</a:t>
            </a:r>
          </a:p>
          <a:p>
            <a:pPr lvl="3"/>
            <a:r>
              <a:t>Nivel de texto 4</a:t>
            </a:r>
          </a:p>
          <a:p>
            <a:pPr lvl="4"/>
            <a:r>
              <a:t>Nivel de texto 5</a:t>
            </a:r>
          </a:p>
        </p:txBody>
      </p:sp>
      <p:sp>
        <p:nvSpPr>
          <p:cNvPr id="173" name="Texto del título"/>
          <p:cNvSpPr txBox="1">
            <a:spLocks noGrp="1"/>
          </p:cNvSpPr>
          <p:nvPr>
            <p:ph type="title"/>
          </p:nvPr>
        </p:nvSpPr>
        <p:spPr>
          <a:xfrm>
            <a:off x="146724" y="6385521"/>
            <a:ext cx="3027301" cy="305601"/>
          </a:xfrm>
          <a:prstGeom prst="rect">
            <a:avLst/>
          </a:prstGeom>
        </p:spPr>
        <p:txBody>
          <a:bodyPr lIns="0" tIns="0" rIns="0" bIns="0" anchor="ctr">
            <a:normAutofit/>
          </a:bodyPr>
          <a:lstStyle>
            <a:lvl1pPr>
              <a:defRPr sz="2055">
                <a:solidFill>
                  <a:schemeClr val="accent4">
                    <a:hueOff val="-600000"/>
                    <a:satOff val="4789"/>
                    <a:lumOff val="-10784"/>
                  </a:schemeClr>
                </a:solidFill>
              </a:defRPr>
            </a:lvl1pPr>
          </a:lstStyle>
          <a:p>
            <a:r>
              <a:t>Texto del título</a:t>
            </a:r>
          </a:p>
        </p:txBody>
      </p:sp>
      <p:sp>
        <p:nvSpPr>
          <p:cNvPr id="174" name="Google Shape;105;p14"/>
          <p:cNvSpPr/>
          <p:nvPr/>
        </p:nvSpPr>
        <p:spPr>
          <a:xfrm flipH="1">
            <a:off x="1776185" y="1851651"/>
            <a:ext cx="1" cy="3392001"/>
          </a:xfrm>
          <a:prstGeom prst="line">
            <a:avLst/>
          </a:prstGeom>
          <a:ln w="25400">
            <a:solidFill>
              <a:schemeClr val="accent1">
                <a:hueOff val="108978"/>
                <a:satOff val="10471"/>
                <a:lumOff val="-12549"/>
              </a:schemeClr>
            </a:solidFill>
          </a:ln>
        </p:spPr>
        <p:txBody>
          <a:bodyPr lIns="0" tIns="0" rIns="0" bIns="0"/>
          <a:lstStyle/>
          <a:p>
            <a:endParaRPr sz="3596"/>
          </a:p>
        </p:txBody>
      </p:sp>
      <p:sp>
        <p:nvSpPr>
          <p:cNvPr id="175"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176"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178"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179"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80"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181"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rgbClr val="FD0000"/>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2" name="Imagen 11">
            <a:extLst>
              <a:ext uri="{FF2B5EF4-FFF2-40B4-BE49-F238E27FC236}">
                <a16:creationId xmlns:a16="http://schemas.microsoft.com/office/drawing/2014/main" id="{5514F5F4-2C57-B04B-A296-2374AF64C00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USTOM_7">
    <p:spTree>
      <p:nvGrpSpPr>
        <p:cNvPr id="1" name=""/>
        <p:cNvGrpSpPr/>
        <p:nvPr/>
      </p:nvGrpSpPr>
      <p:grpSpPr>
        <a:xfrm>
          <a:off x="0" y="0"/>
          <a:ext cx="0" cy="0"/>
          <a:chOff x="0" y="0"/>
          <a:chExt cx="0" cy="0"/>
        </a:xfrm>
      </p:grpSpPr>
      <p:sp>
        <p:nvSpPr>
          <p:cNvPr id="219" name="Nivel de texto 1…"/>
          <p:cNvSpPr txBox="1">
            <a:spLocks noGrp="1"/>
          </p:cNvSpPr>
          <p:nvPr>
            <p:ph type="body" sz="quarter" idx="1"/>
          </p:nvPr>
        </p:nvSpPr>
        <p:spPr>
          <a:xfrm>
            <a:off x="5458824" y="1943068"/>
            <a:ext cx="2927101" cy="4201602"/>
          </a:xfrm>
          <a:prstGeom prst="rect">
            <a:avLst/>
          </a:prstGeom>
        </p:spPr>
        <p:txBody>
          <a:bodyPr>
            <a:normAutofit/>
          </a:bodyPr>
          <a:lstStyle>
            <a:lvl1pPr>
              <a:buClr>
                <a:schemeClr val="accent1">
                  <a:hueOff val="108978"/>
                  <a:satOff val="10471"/>
                  <a:lumOff val="-12549"/>
                </a:schemeClr>
              </a:buClr>
              <a:buSzPts val="1300"/>
              <a:defRPr sz="3339">
                <a:solidFill>
                  <a:schemeClr val="accent4">
                    <a:hueOff val="-600000"/>
                    <a:satOff val="4789"/>
                    <a:lumOff val="-10784"/>
                  </a:schemeClr>
                </a:solidFill>
                <a:latin typeface="Raleway"/>
                <a:ea typeface="Raleway"/>
                <a:cs typeface="Raleway"/>
                <a:sym typeface="Raleway"/>
              </a:defRPr>
            </a:lvl1pPr>
            <a:lvl2pPr marL="2290164" indent="-757175">
              <a:buClr>
                <a:schemeClr val="accent1">
                  <a:hueOff val="108978"/>
                  <a:satOff val="10471"/>
                  <a:lumOff val="-12549"/>
                </a:schemeClr>
              </a:buClr>
              <a:buSzPts val="1300"/>
              <a:defRPr sz="3339">
                <a:solidFill>
                  <a:schemeClr val="accent4">
                    <a:hueOff val="-600000"/>
                    <a:satOff val="4789"/>
                    <a:lumOff val="-10784"/>
                  </a:schemeClr>
                </a:solidFill>
                <a:latin typeface="Raleway"/>
                <a:ea typeface="Raleway"/>
                <a:cs typeface="Raleway"/>
                <a:sym typeface="Raleway"/>
              </a:defRPr>
            </a:lvl2pPr>
            <a:lvl3pPr marL="3464369" indent="-757175">
              <a:buClr>
                <a:schemeClr val="accent1">
                  <a:hueOff val="108978"/>
                  <a:satOff val="10471"/>
                  <a:lumOff val="-12549"/>
                </a:schemeClr>
              </a:buClr>
              <a:buSzPts val="1300"/>
              <a:defRPr sz="3339">
                <a:solidFill>
                  <a:schemeClr val="accent4">
                    <a:hueOff val="-600000"/>
                    <a:satOff val="4789"/>
                    <a:lumOff val="-10784"/>
                  </a:schemeClr>
                </a:solidFill>
                <a:latin typeface="Raleway"/>
                <a:ea typeface="Raleway"/>
                <a:cs typeface="Raleway"/>
                <a:sym typeface="Raleway"/>
              </a:defRPr>
            </a:lvl3pPr>
            <a:lvl4pPr marL="4638573" indent="-757175">
              <a:buClr>
                <a:schemeClr val="accent1">
                  <a:hueOff val="108978"/>
                  <a:satOff val="10471"/>
                  <a:lumOff val="-12549"/>
                </a:schemeClr>
              </a:buClr>
              <a:buSzPts val="1300"/>
              <a:defRPr sz="3339">
                <a:solidFill>
                  <a:schemeClr val="accent4">
                    <a:hueOff val="-600000"/>
                    <a:satOff val="4789"/>
                    <a:lumOff val="-10784"/>
                  </a:schemeClr>
                </a:solidFill>
                <a:latin typeface="Raleway"/>
                <a:ea typeface="Raleway"/>
                <a:cs typeface="Raleway"/>
                <a:sym typeface="Raleway"/>
              </a:defRPr>
            </a:lvl4pPr>
            <a:lvl5pPr marL="5871023" indent="-799111">
              <a:buClr>
                <a:schemeClr val="accent1">
                  <a:hueOff val="108978"/>
                  <a:satOff val="10471"/>
                  <a:lumOff val="-12549"/>
                </a:schemeClr>
              </a:buClr>
              <a:buSzPts val="1300"/>
              <a:defRPr sz="3339">
                <a:solidFill>
                  <a:schemeClr val="accent4">
                    <a:hueOff val="-600000"/>
                    <a:satOff val="4789"/>
                    <a:lumOff val="-10784"/>
                  </a:schemeClr>
                </a:solidFill>
                <a:latin typeface="Raleway"/>
                <a:ea typeface="Raleway"/>
                <a:cs typeface="Raleway"/>
                <a:sym typeface="Raleway"/>
              </a:defRPr>
            </a:lvl5pPr>
          </a:lstStyle>
          <a:p>
            <a:r>
              <a:t>Nivel de texto 1</a:t>
            </a:r>
          </a:p>
          <a:p>
            <a:pPr lvl="1"/>
            <a:r>
              <a:t>Nivel de texto 2</a:t>
            </a:r>
          </a:p>
          <a:p>
            <a:pPr lvl="2"/>
            <a:r>
              <a:t>Nivel de texto 3</a:t>
            </a:r>
          </a:p>
          <a:p>
            <a:pPr lvl="3"/>
            <a:r>
              <a:t>Nivel de texto 4</a:t>
            </a:r>
          </a:p>
          <a:p>
            <a:pPr lvl="4"/>
            <a:r>
              <a:t>Nivel de texto 5</a:t>
            </a:r>
          </a:p>
        </p:txBody>
      </p:sp>
      <p:sp>
        <p:nvSpPr>
          <p:cNvPr id="220" name="Texto del título"/>
          <p:cNvSpPr txBox="1">
            <a:spLocks noGrp="1"/>
          </p:cNvSpPr>
          <p:nvPr>
            <p:ph type="title"/>
          </p:nvPr>
        </p:nvSpPr>
        <p:spPr>
          <a:xfrm>
            <a:off x="713226" y="635365"/>
            <a:ext cx="6960000" cy="763602"/>
          </a:xfrm>
          <a:prstGeom prst="rect">
            <a:avLst/>
          </a:prstGeom>
        </p:spPr>
        <p:txBody>
          <a:bodyPr lIns="91424" tIns="91424" rIns="91424" bIns="91424">
            <a:normAutofit/>
          </a:bodyPr>
          <a:lstStyle>
            <a:lvl1pPr>
              <a:defRPr b="0" i="0">
                <a:solidFill>
                  <a:schemeClr val="accent2">
                    <a:hueOff val="-340285"/>
                    <a:satOff val="65322"/>
                    <a:lumOff val="-20980"/>
                  </a:schemeClr>
                </a:solidFill>
                <a:latin typeface="Futura Md BT Medium" panose="020B0602020204020303" pitchFamily="34" charset="0"/>
              </a:defRPr>
            </a:lvl1pPr>
          </a:lstStyle>
          <a:p>
            <a:r>
              <a:t>Texto del título</a:t>
            </a:r>
          </a:p>
        </p:txBody>
      </p:sp>
      <p:sp>
        <p:nvSpPr>
          <p:cNvPr id="221"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222"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224"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225"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26"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27"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rgbClr val="FD0000"/>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1" name="Imagen 10">
            <a:extLst>
              <a:ext uri="{FF2B5EF4-FFF2-40B4-BE49-F238E27FC236}">
                <a16:creationId xmlns:a16="http://schemas.microsoft.com/office/drawing/2014/main" id="{9ABE8B70-C473-014D-BAF7-E6599F0B6E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_ONLY_1_1_1">
    <p:spTree>
      <p:nvGrpSpPr>
        <p:cNvPr id="1" name=""/>
        <p:cNvGrpSpPr/>
        <p:nvPr/>
      </p:nvGrpSpPr>
      <p:grpSpPr>
        <a:xfrm>
          <a:off x="0" y="0"/>
          <a:ext cx="0" cy="0"/>
          <a:chOff x="0" y="0"/>
          <a:chExt cx="0" cy="0"/>
        </a:xfrm>
      </p:grpSpPr>
      <p:sp>
        <p:nvSpPr>
          <p:cNvPr id="234" name="Nivel de texto 1…"/>
          <p:cNvSpPr txBox="1">
            <a:spLocks noGrp="1"/>
          </p:cNvSpPr>
          <p:nvPr>
            <p:ph type="body" sz="quarter" idx="1"/>
          </p:nvPr>
        </p:nvSpPr>
        <p:spPr>
          <a:xfrm>
            <a:off x="6017776" y="3421600"/>
            <a:ext cx="2422201" cy="1406801"/>
          </a:xfrm>
          <a:prstGeom prst="rect">
            <a:avLst/>
          </a:prstGeom>
          <a:solidFill>
            <a:schemeClr val="accent6">
              <a:lumOff val="1960"/>
            </a:schemeClr>
          </a:solidFill>
        </p:spPr>
        <p:txBody>
          <a:bodyPr>
            <a:normAutofit/>
          </a:bodyPr>
          <a:lstStyle>
            <a:lvl1pPr marL="880654" indent="-587102">
              <a:buClrTx/>
              <a:buSzTx/>
              <a:buFontTx/>
              <a:buNone/>
              <a:defRPr>
                <a:solidFill>
                  <a:schemeClr val="accent4">
                    <a:hueOff val="-600000"/>
                    <a:satOff val="4789"/>
                    <a:lumOff val="-10784"/>
                  </a:schemeClr>
                </a:solidFill>
                <a:latin typeface="Raleway"/>
                <a:ea typeface="Raleway"/>
                <a:cs typeface="Raleway"/>
                <a:sym typeface="Raleway"/>
              </a:defRPr>
            </a:lvl1pPr>
            <a:lvl2pPr marL="880654" indent="652336">
              <a:buClrTx/>
              <a:buSzTx/>
              <a:buFontTx/>
              <a:buNone/>
              <a:defRPr>
                <a:solidFill>
                  <a:schemeClr val="accent4">
                    <a:hueOff val="-600000"/>
                    <a:satOff val="4789"/>
                    <a:lumOff val="-10784"/>
                  </a:schemeClr>
                </a:solidFill>
                <a:latin typeface="Raleway"/>
                <a:ea typeface="Raleway"/>
                <a:cs typeface="Raleway"/>
                <a:sym typeface="Raleway"/>
              </a:defRPr>
            </a:lvl2pPr>
            <a:lvl3pPr marL="880654" indent="1826540">
              <a:buClrTx/>
              <a:buSzTx/>
              <a:buFontTx/>
              <a:buNone/>
              <a:defRPr>
                <a:solidFill>
                  <a:schemeClr val="accent4">
                    <a:hueOff val="-600000"/>
                    <a:satOff val="4789"/>
                    <a:lumOff val="-10784"/>
                  </a:schemeClr>
                </a:solidFill>
                <a:latin typeface="Raleway"/>
                <a:ea typeface="Raleway"/>
                <a:cs typeface="Raleway"/>
                <a:sym typeface="Raleway"/>
              </a:defRPr>
            </a:lvl3pPr>
            <a:lvl4pPr marL="880654" indent="3000745">
              <a:buClrTx/>
              <a:buSzTx/>
              <a:buFontTx/>
              <a:buNone/>
              <a:defRPr>
                <a:solidFill>
                  <a:schemeClr val="accent4">
                    <a:hueOff val="-600000"/>
                    <a:satOff val="4789"/>
                    <a:lumOff val="-10784"/>
                  </a:schemeClr>
                </a:solidFill>
                <a:latin typeface="Raleway"/>
                <a:ea typeface="Raleway"/>
                <a:cs typeface="Raleway"/>
                <a:sym typeface="Raleway"/>
              </a:defRPr>
            </a:lvl4pPr>
            <a:lvl5pPr marL="880654" indent="4191259">
              <a:buClrTx/>
              <a:buSzTx/>
              <a:buFontTx/>
              <a:buNone/>
              <a:defRPr>
                <a:solidFill>
                  <a:schemeClr val="accent4">
                    <a:hueOff val="-600000"/>
                    <a:satOff val="4789"/>
                    <a:lumOff val="-10784"/>
                  </a:schemeClr>
                </a:solidFill>
                <a:latin typeface="Raleway"/>
                <a:ea typeface="Raleway"/>
                <a:cs typeface="Raleway"/>
                <a:sym typeface="Raleway"/>
              </a:defRPr>
            </a:lvl5pPr>
          </a:lstStyle>
          <a:p>
            <a:r>
              <a:t>Nivel de texto 1</a:t>
            </a:r>
          </a:p>
          <a:p>
            <a:pPr lvl="1"/>
            <a:r>
              <a:t>Nivel de texto 2</a:t>
            </a:r>
          </a:p>
          <a:p>
            <a:pPr lvl="2"/>
            <a:r>
              <a:t>Nivel de texto 3</a:t>
            </a:r>
          </a:p>
          <a:p>
            <a:pPr lvl="3"/>
            <a:r>
              <a:t>Nivel de texto 4</a:t>
            </a:r>
          </a:p>
          <a:p>
            <a:pPr lvl="4"/>
            <a:r>
              <a:t>Nivel de texto 5</a:t>
            </a:r>
          </a:p>
        </p:txBody>
      </p:sp>
      <p:sp>
        <p:nvSpPr>
          <p:cNvPr id="235" name="Texto del título"/>
          <p:cNvSpPr txBox="1">
            <a:spLocks noGrp="1"/>
          </p:cNvSpPr>
          <p:nvPr>
            <p:ph type="title"/>
          </p:nvPr>
        </p:nvSpPr>
        <p:spPr>
          <a:xfrm>
            <a:off x="915200" y="1002794"/>
            <a:ext cx="2810101" cy="900801"/>
          </a:xfrm>
          <a:prstGeom prst="rect">
            <a:avLst/>
          </a:prstGeom>
        </p:spPr>
        <p:txBody>
          <a:bodyPr lIns="91424" tIns="91424" rIns="91424" bIns="91424">
            <a:normAutofit/>
          </a:bodyPr>
          <a:lstStyle>
            <a:lvl1pPr>
              <a:defRPr b="0" i="0">
                <a:solidFill>
                  <a:schemeClr val="accent2">
                    <a:hueOff val="-340285"/>
                    <a:satOff val="65322"/>
                    <a:lumOff val="-20980"/>
                  </a:schemeClr>
                </a:solidFill>
                <a:latin typeface="Futura Md BT Medium" panose="020B0602020204020303" pitchFamily="34" charset="0"/>
              </a:defRPr>
            </a:lvl1pPr>
          </a:lstStyle>
          <a:p>
            <a:r>
              <a:t>Texto del título</a:t>
            </a:r>
          </a:p>
        </p:txBody>
      </p:sp>
      <p:sp>
        <p:nvSpPr>
          <p:cNvPr id="236"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237"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239"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240"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41"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42"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rgbClr val="FD0000"/>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1" name="Imagen 10">
            <a:extLst>
              <a:ext uri="{FF2B5EF4-FFF2-40B4-BE49-F238E27FC236}">
                <a16:creationId xmlns:a16="http://schemas.microsoft.com/office/drawing/2014/main" id="{CF502A8C-05E1-B242-8D96-2CDC41AAAC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_ONLY_1_1_1_1">
    <p:spTree>
      <p:nvGrpSpPr>
        <p:cNvPr id="1" name=""/>
        <p:cNvGrpSpPr/>
        <p:nvPr/>
      </p:nvGrpSpPr>
      <p:grpSpPr>
        <a:xfrm>
          <a:off x="0" y="0"/>
          <a:ext cx="0" cy="0"/>
          <a:chOff x="0" y="0"/>
          <a:chExt cx="0" cy="0"/>
        </a:xfrm>
      </p:grpSpPr>
      <p:sp>
        <p:nvSpPr>
          <p:cNvPr id="249" name="Texto del título"/>
          <p:cNvSpPr txBox="1">
            <a:spLocks noGrp="1"/>
          </p:cNvSpPr>
          <p:nvPr>
            <p:ph type="title"/>
          </p:nvPr>
        </p:nvSpPr>
        <p:spPr>
          <a:xfrm>
            <a:off x="915200" y="1002794"/>
            <a:ext cx="2810101" cy="900801"/>
          </a:xfrm>
          <a:prstGeom prst="rect">
            <a:avLst/>
          </a:prstGeom>
        </p:spPr>
        <p:txBody>
          <a:bodyPr lIns="91424" tIns="91424" rIns="91424" bIns="91424">
            <a:normAutofit/>
          </a:bodyPr>
          <a:lstStyle>
            <a:lvl1pPr>
              <a:defRPr b="0" i="0">
                <a:solidFill>
                  <a:schemeClr val="accent2">
                    <a:hueOff val="-340285"/>
                    <a:satOff val="65322"/>
                    <a:lumOff val="-20980"/>
                  </a:schemeClr>
                </a:solidFill>
                <a:latin typeface="Futura Md BT Medium" panose="020B0602020204020303" pitchFamily="34" charset="0"/>
              </a:defRPr>
            </a:lvl1pPr>
          </a:lstStyle>
          <a:p>
            <a:r>
              <a:t>Texto del título</a:t>
            </a:r>
          </a:p>
        </p:txBody>
      </p:sp>
      <p:sp>
        <p:nvSpPr>
          <p:cNvPr id="250" name="Nivel de texto 1…"/>
          <p:cNvSpPr txBox="1">
            <a:spLocks noGrp="1"/>
          </p:cNvSpPr>
          <p:nvPr>
            <p:ph type="body" sz="quarter" idx="1"/>
          </p:nvPr>
        </p:nvSpPr>
        <p:spPr>
          <a:xfrm>
            <a:off x="3129401" y="3421600"/>
            <a:ext cx="2422201" cy="1406801"/>
          </a:xfrm>
          <a:prstGeom prst="rect">
            <a:avLst/>
          </a:prstGeom>
          <a:solidFill>
            <a:schemeClr val="accent6">
              <a:lumOff val="1960"/>
            </a:schemeClr>
          </a:solidFill>
        </p:spPr>
        <p:txBody>
          <a:bodyPr>
            <a:normAutofit/>
          </a:bodyPr>
          <a:lstStyle>
            <a:lvl1pPr marL="880654" indent="-587102">
              <a:buClrTx/>
              <a:buSzTx/>
              <a:buFontTx/>
              <a:buNone/>
              <a:defRPr>
                <a:solidFill>
                  <a:schemeClr val="accent4">
                    <a:hueOff val="-600000"/>
                    <a:satOff val="4789"/>
                    <a:lumOff val="-10784"/>
                  </a:schemeClr>
                </a:solidFill>
                <a:latin typeface="Raleway"/>
                <a:ea typeface="Raleway"/>
                <a:cs typeface="Raleway"/>
                <a:sym typeface="Raleway"/>
              </a:defRPr>
            </a:lvl1pPr>
            <a:lvl2pPr marL="880654" indent="652336">
              <a:buClrTx/>
              <a:buSzTx/>
              <a:buFontTx/>
              <a:buNone/>
              <a:defRPr>
                <a:solidFill>
                  <a:schemeClr val="accent4">
                    <a:hueOff val="-600000"/>
                    <a:satOff val="4789"/>
                    <a:lumOff val="-10784"/>
                  </a:schemeClr>
                </a:solidFill>
                <a:latin typeface="Raleway"/>
                <a:ea typeface="Raleway"/>
                <a:cs typeface="Raleway"/>
                <a:sym typeface="Raleway"/>
              </a:defRPr>
            </a:lvl2pPr>
            <a:lvl3pPr marL="880654" indent="1826540">
              <a:buClrTx/>
              <a:buSzTx/>
              <a:buFontTx/>
              <a:buNone/>
              <a:defRPr>
                <a:solidFill>
                  <a:schemeClr val="accent4">
                    <a:hueOff val="-600000"/>
                    <a:satOff val="4789"/>
                    <a:lumOff val="-10784"/>
                  </a:schemeClr>
                </a:solidFill>
                <a:latin typeface="Raleway"/>
                <a:ea typeface="Raleway"/>
                <a:cs typeface="Raleway"/>
                <a:sym typeface="Raleway"/>
              </a:defRPr>
            </a:lvl3pPr>
            <a:lvl4pPr marL="880654" indent="3000745">
              <a:buClrTx/>
              <a:buSzTx/>
              <a:buFontTx/>
              <a:buNone/>
              <a:defRPr>
                <a:solidFill>
                  <a:schemeClr val="accent4">
                    <a:hueOff val="-600000"/>
                    <a:satOff val="4789"/>
                    <a:lumOff val="-10784"/>
                  </a:schemeClr>
                </a:solidFill>
                <a:latin typeface="Raleway"/>
                <a:ea typeface="Raleway"/>
                <a:cs typeface="Raleway"/>
                <a:sym typeface="Raleway"/>
              </a:defRPr>
            </a:lvl4pPr>
            <a:lvl5pPr marL="880654" indent="4191259">
              <a:buClrTx/>
              <a:buSzTx/>
              <a:buFontTx/>
              <a:buNone/>
              <a:defRPr>
                <a:solidFill>
                  <a:schemeClr val="accent4">
                    <a:hueOff val="-600000"/>
                    <a:satOff val="4789"/>
                    <a:lumOff val="-10784"/>
                  </a:schemeClr>
                </a:solidFill>
                <a:latin typeface="Raleway"/>
                <a:ea typeface="Raleway"/>
                <a:cs typeface="Raleway"/>
                <a:sym typeface="Raleway"/>
              </a:defRPr>
            </a:lvl5pPr>
          </a:lstStyle>
          <a:p>
            <a:r>
              <a:t>Nivel de texto 1</a:t>
            </a:r>
          </a:p>
          <a:p>
            <a:pPr lvl="1"/>
            <a:r>
              <a:t>Nivel de texto 2</a:t>
            </a:r>
          </a:p>
          <a:p>
            <a:pPr lvl="2"/>
            <a:r>
              <a:t>Nivel de texto 3</a:t>
            </a:r>
          </a:p>
          <a:p>
            <a:pPr lvl="3"/>
            <a:r>
              <a:t>Nivel de texto 4</a:t>
            </a:r>
          </a:p>
          <a:p>
            <a:pPr lvl="4"/>
            <a:r>
              <a:t>Nivel de texto 5</a:t>
            </a:r>
          </a:p>
        </p:txBody>
      </p:sp>
      <p:sp>
        <p:nvSpPr>
          <p:cNvPr id="251"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252"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254"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255"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56"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57"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rgbClr val="FD0000"/>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1" name="Imagen 10">
            <a:extLst>
              <a:ext uri="{FF2B5EF4-FFF2-40B4-BE49-F238E27FC236}">
                <a16:creationId xmlns:a16="http://schemas.microsoft.com/office/drawing/2014/main" id="{5BAB10E7-BC2B-3541-BDA5-0952C14BD0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_ONLY_1_2">
    <p:spTree>
      <p:nvGrpSpPr>
        <p:cNvPr id="1" name=""/>
        <p:cNvGrpSpPr/>
        <p:nvPr/>
      </p:nvGrpSpPr>
      <p:grpSpPr>
        <a:xfrm>
          <a:off x="0" y="0"/>
          <a:ext cx="0" cy="0"/>
          <a:chOff x="0" y="0"/>
          <a:chExt cx="0" cy="0"/>
        </a:xfrm>
      </p:grpSpPr>
      <p:sp>
        <p:nvSpPr>
          <p:cNvPr id="264" name="Texto del título"/>
          <p:cNvSpPr txBox="1">
            <a:spLocks noGrp="1"/>
          </p:cNvSpPr>
          <p:nvPr>
            <p:ph type="title"/>
          </p:nvPr>
        </p:nvSpPr>
        <p:spPr>
          <a:xfrm>
            <a:off x="5289800" y="1002801"/>
            <a:ext cx="2810101" cy="2498002"/>
          </a:xfrm>
          <a:prstGeom prst="rect">
            <a:avLst/>
          </a:prstGeom>
        </p:spPr>
        <p:txBody>
          <a:bodyPr lIns="91424" tIns="91424" rIns="91424" bIns="91424">
            <a:normAutofit/>
          </a:bodyPr>
          <a:lstStyle>
            <a:lvl1pPr algn="r">
              <a:defRPr b="0" i="0">
                <a:solidFill>
                  <a:schemeClr val="accent2">
                    <a:hueOff val="-340285"/>
                    <a:satOff val="65322"/>
                    <a:lumOff val="-20980"/>
                  </a:schemeClr>
                </a:solidFill>
                <a:latin typeface="Futura Md BT Medium" panose="020B0602020204020303" pitchFamily="34" charset="0"/>
              </a:defRPr>
            </a:lvl1pPr>
          </a:lstStyle>
          <a:p>
            <a:r>
              <a:rPr dirty="0" err="1"/>
              <a:t>Texto</a:t>
            </a:r>
            <a:r>
              <a:rPr dirty="0"/>
              <a:t> del </a:t>
            </a:r>
            <a:r>
              <a:rPr dirty="0" err="1"/>
              <a:t>título</a:t>
            </a:r>
            <a:endParaRPr dirty="0"/>
          </a:p>
        </p:txBody>
      </p:sp>
      <p:sp>
        <p:nvSpPr>
          <p:cNvPr id="265" name="Nivel de texto 1…"/>
          <p:cNvSpPr txBox="1">
            <a:spLocks noGrp="1"/>
          </p:cNvSpPr>
          <p:nvPr>
            <p:ph type="body" sz="quarter" idx="1"/>
          </p:nvPr>
        </p:nvSpPr>
        <p:spPr>
          <a:xfrm>
            <a:off x="5781276" y="3684934"/>
            <a:ext cx="2318700" cy="1454001"/>
          </a:xfrm>
          <a:prstGeom prst="rect">
            <a:avLst/>
          </a:prstGeom>
          <a:solidFill>
            <a:schemeClr val="accent6">
              <a:lumOff val="1960"/>
            </a:schemeClr>
          </a:solidFill>
        </p:spPr>
        <p:txBody>
          <a:bodyPr>
            <a:normAutofit/>
          </a:bodyPr>
          <a:lstStyle>
            <a:lvl1pPr marL="880654" indent="-587102" algn="r">
              <a:buClrTx/>
              <a:buSzTx/>
              <a:buFontTx/>
              <a:buNone/>
              <a:defRPr sz="3596">
                <a:solidFill>
                  <a:schemeClr val="accent4">
                    <a:hueOff val="-600000"/>
                    <a:satOff val="4789"/>
                    <a:lumOff val="-10784"/>
                  </a:schemeClr>
                </a:solidFill>
                <a:latin typeface="+mj-lt"/>
                <a:ea typeface="+mj-ea"/>
                <a:cs typeface="+mj-cs"/>
                <a:sym typeface="Raleway Light"/>
              </a:defRPr>
            </a:lvl1pPr>
            <a:lvl2pPr marL="880654" indent="652336" algn="r">
              <a:buClrTx/>
              <a:buSzTx/>
              <a:buFontTx/>
              <a:buNone/>
              <a:defRPr sz="3596">
                <a:solidFill>
                  <a:schemeClr val="accent4">
                    <a:hueOff val="-600000"/>
                    <a:satOff val="4789"/>
                    <a:lumOff val="-10784"/>
                  </a:schemeClr>
                </a:solidFill>
                <a:latin typeface="+mj-lt"/>
                <a:ea typeface="+mj-ea"/>
                <a:cs typeface="+mj-cs"/>
                <a:sym typeface="Raleway Light"/>
              </a:defRPr>
            </a:lvl2pPr>
            <a:lvl3pPr marL="880654" indent="1826540" algn="r">
              <a:buClrTx/>
              <a:buSzTx/>
              <a:buFontTx/>
              <a:buNone/>
              <a:defRPr sz="3596">
                <a:solidFill>
                  <a:schemeClr val="accent4">
                    <a:hueOff val="-600000"/>
                    <a:satOff val="4789"/>
                    <a:lumOff val="-10784"/>
                  </a:schemeClr>
                </a:solidFill>
                <a:latin typeface="+mj-lt"/>
                <a:ea typeface="+mj-ea"/>
                <a:cs typeface="+mj-cs"/>
                <a:sym typeface="Raleway Light"/>
              </a:defRPr>
            </a:lvl3pPr>
            <a:lvl4pPr marL="880654" indent="3000745" algn="r">
              <a:buClrTx/>
              <a:buSzTx/>
              <a:buFontTx/>
              <a:buNone/>
              <a:defRPr sz="3596">
                <a:solidFill>
                  <a:schemeClr val="accent4">
                    <a:hueOff val="-600000"/>
                    <a:satOff val="4789"/>
                    <a:lumOff val="-10784"/>
                  </a:schemeClr>
                </a:solidFill>
                <a:latin typeface="+mj-lt"/>
                <a:ea typeface="+mj-ea"/>
                <a:cs typeface="+mj-cs"/>
                <a:sym typeface="Raleway Light"/>
              </a:defRPr>
            </a:lvl4pPr>
            <a:lvl5pPr marL="880654" indent="4191259" algn="r">
              <a:buClrTx/>
              <a:buSzTx/>
              <a:buFontTx/>
              <a:buNone/>
              <a:defRPr sz="3596">
                <a:solidFill>
                  <a:schemeClr val="accent4">
                    <a:hueOff val="-600000"/>
                    <a:satOff val="4789"/>
                    <a:lumOff val="-10784"/>
                  </a:schemeClr>
                </a:solidFill>
                <a:latin typeface="+mj-lt"/>
                <a:ea typeface="+mj-ea"/>
                <a:cs typeface="+mj-cs"/>
                <a:sym typeface="Raleway Light"/>
              </a:defRPr>
            </a:lvl5pPr>
          </a:lstStyle>
          <a:p>
            <a:r>
              <a:t>Nivel de texto 1</a:t>
            </a:r>
          </a:p>
          <a:p>
            <a:pPr lvl="1"/>
            <a:r>
              <a:t>Nivel de texto 2</a:t>
            </a:r>
          </a:p>
          <a:p>
            <a:pPr lvl="2"/>
            <a:r>
              <a:t>Nivel de texto 3</a:t>
            </a:r>
          </a:p>
          <a:p>
            <a:pPr lvl="3"/>
            <a:r>
              <a:t>Nivel de texto 4</a:t>
            </a:r>
          </a:p>
          <a:p>
            <a:pPr lvl="4"/>
            <a:r>
              <a:t>Nivel de texto 5</a:t>
            </a:r>
          </a:p>
        </p:txBody>
      </p:sp>
      <p:sp>
        <p:nvSpPr>
          <p:cNvPr id="266" name="Google Shape;281;p32"/>
          <p:cNvSpPr/>
          <p:nvPr/>
        </p:nvSpPr>
        <p:spPr>
          <a:xfrm>
            <a:off x="8288524" y="1220802"/>
            <a:ext cx="1803" cy="2108001"/>
          </a:xfrm>
          <a:prstGeom prst="line">
            <a:avLst/>
          </a:prstGeom>
          <a:ln w="38100">
            <a:solidFill>
              <a:schemeClr val="accent1">
                <a:hueOff val="108978"/>
                <a:satOff val="10471"/>
                <a:lumOff val="-12549"/>
              </a:schemeClr>
            </a:solidFill>
          </a:ln>
        </p:spPr>
        <p:txBody>
          <a:bodyPr lIns="0" tIns="0" rIns="0" bIns="0"/>
          <a:lstStyle/>
          <a:p>
            <a:endParaRPr sz="3596"/>
          </a:p>
        </p:txBody>
      </p:sp>
      <p:sp>
        <p:nvSpPr>
          <p:cNvPr id="267"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268"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270"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271"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72"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73"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chemeClr val="accent2">
                    <a:hueOff val="-340285"/>
                    <a:satOff val="65322"/>
                    <a:lumOff val="-20980"/>
                  </a:schemeClr>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2" name="Imagen 11">
            <a:extLst>
              <a:ext uri="{FF2B5EF4-FFF2-40B4-BE49-F238E27FC236}">
                <a16:creationId xmlns:a16="http://schemas.microsoft.com/office/drawing/2014/main" id="{BCE042A4-284B-104E-9647-1C856BEF85F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_ONLY_1_2_1">
    <p:spTree>
      <p:nvGrpSpPr>
        <p:cNvPr id="1" name=""/>
        <p:cNvGrpSpPr/>
        <p:nvPr/>
      </p:nvGrpSpPr>
      <p:grpSpPr>
        <a:xfrm>
          <a:off x="0" y="0"/>
          <a:ext cx="0" cy="0"/>
          <a:chOff x="0" y="0"/>
          <a:chExt cx="0" cy="0"/>
        </a:xfrm>
      </p:grpSpPr>
      <p:sp>
        <p:nvSpPr>
          <p:cNvPr id="280" name="Texto del título"/>
          <p:cNvSpPr txBox="1">
            <a:spLocks noGrp="1"/>
          </p:cNvSpPr>
          <p:nvPr>
            <p:ph type="title"/>
          </p:nvPr>
        </p:nvSpPr>
        <p:spPr>
          <a:xfrm>
            <a:off x="146724" y="6385521"/>
            <a:ext cx="3027301" cy="305601"/>
          </a:xfrm>
          <a:prstGeom prst="rect">
            <a:avLst/>
          </a:prstGeom>
        </p:spPr>
        <p:txBody>
          <a:bodyPr lIns="0" tIns="0" rIns="0" bIns="0" anchor="ctr">
            <a:normAutofit/>
          </a:bodyPr>
          <a:lstStyle>
            <a:lvl1pPr>
              <a:defRPr sz="2055">
                <a:solidFill>
                  <a:schemeClr val="accent4">
                    <a:hueOff val="-600000"/>
                    <a:satOff val="4789"/>
                    <a:lumOff val="-10784"/>
                  </a:schemeClr>
                </a:solidFill>
              </a:defRPr>
            </a:lvl1pPr>
          </a:lstStyle>
          <a:p>
            <a:r>
              <a:t>Texto del título</a:t>
            </a:r>
          </a:p>
        </p:txBody>
      </p:sp>
      <p:sp>
        <p:nvSpPr>
          <p:cNvPr id="281" name="Nivel de texto 1…"/>
          <p:cNvSpPr txBox="1">
            <a:spLocks noGrp="1"/>
          </p:cNvSpPr>
          <p:nvPr>
            <p:ph type="body" sz="quarter" idx="1"/>
          </p:nvPr>
        </p:nvSpPr>
        <p:spPr>
          <a:xfrm>
            <a:off x="3241652" y="2792386"/>
            <a:ext cx="4125601" cy="2116001"/>
          </a:xfrm>
          <a:prstGeom prst="rect">
            <a:avLst/>
          </a:prstGeom>
          <a:solidFill>
            <a:schemeClr val="accent6">
              <a:lumOff val="1960"/>
            </a:schemeClr>
          </a:solidFill>
        </p:spPr>
        <p:txBody>
          <a:bodyPr anchor="ctr">
            <a:normAutofit/>
          </a:bodyPr>
          <a:lstStyle>
            <a:lvl1pPr>
              <a:buClr>
                <a:schemeClr val="accent1">
                  <a:hueOff val="108978"/>
                  <a:satOff val="10471"/>
                  <a:lumOff val="-12549"/>
                </a:schemeClr>
              </a:buClr>
              <a:buSzPts val="1600"/>
              <a:defRPr sz="4110">
                <a:solidFill>
                  <a:schemeClr val="accent4">
                    <a:hueOff val="-600000"/>
                    <a:satOff val="4789"/>
                    <a:lumOff val="-10784"/>
                  </a:schemeClr>
                </a:solidFill>
                <a:latin typeface="Raleway"/>
                <a:ea typeface="Raleway"/>
                <a:cs typeface="Raleway"/>
                <a:sym typeface="Raleway"/>
              </a:defRPr>
            </a:lvl1pPr>
            <a:lvl2pPr marL="2464898" indent="-931908">
              <a:buClr>
                <a:schemeClr val="accent1">
                  <a:hueOff val="108978"/>
                  <a:satOff val="10471"/>
                  <a:lumOff val="-12549"/>
                </a:schemeClr>
              </a:buClr>
              <a:buSzPts val="1600"/>
              <a:defRPr sz="4110">
                <a:solidFill>
                  <a:schemeClr val="accent4">
                    <a:hueOff val="-600000"/>
                    <a:satOff val="4789"/>
                    <a:lumOff val="-10784"/>
                  </a:schemeClr>
                </a:solidFill>
                <a:latin typeface="Raleway"/>
                <a:ea typeface="Raleway"/>
                <a:cs typeface="Raleway"/>
                <a:sym typeface="Raleway"/>
              </a:defRPr>
            </a:lvl2pPr>
            <a:lvl3pPr marL="3639103" indent="-931908">
              <a:buClr>
                <a:schemeClr val="accent1">
                  <a:hueOff val="108978"/>
                  <a:satOff val="10471"/>
                  <a:lumOff val="-12549"/>
                </a:schemeClr>
              </a:buClr>
              <a:buSzPts val="1600"/>
              <a:defRPr sz="4110">
                <a:solidFill>
                  <a:schemeClr val="accent4">
                    <a:hueOff val="-600000"/>
                    <a:satOff val="4789"/>
                    <a:lumOff val="-10784"/>
                  </a:schemeClr>
                </a:solidFill>
                <a:latin typeface="Raleway"/>
                <a:ea typeface="Raleway"/>
                <a:cs typeface="Raleway"/>
                <a:sym typeface="Raleway"/>
              </a:defRPr>
            </a:lvl3pPr>
            <a:lvl4pPr marL="4813306" indent="-931908">
              <a:buClr>
                <a:schemeClr val="accent1">
                  <a:hueOff val="108978"/>
                  <a:satOff val="10471"/>
                  <a:lumOff val="-12549"/>
                </a:schemeClr>
              </a:buClr>
              <a:buSzPts val="1600"/>
              <a:defRPr sz="4110">
                <a:solidFill>
                  <a:schemeClr val="accent4">
                    <a:hueOff val="-600000"/>
                    <a:satOff val="4789"/>
                    <a:lumOff val="-10784"/>
                  </a:schemeClr>
                </a:solidFill>
                <a:latin typeface="Raleway"/>
                <a:ea typeface="Raleway"/>
                <a:cs typeface="Raleway"/>
                <a:sym typeface="Raleway"/>
              </a:defRPr>
            </a:lvl4pPr>
            <a:lvl5pPr marL="6055432" indent="-983520">
              <a:buClr>
                <a:schemeClr val="accent1">
                  <a:hueOff val="108978"/>
                  <a:satOff val="10471"/>
                  <a:lumOff val="-12549"/>
                </a:schemeClr>
              </a:buClr>
              <a:buSzPts val="1600"/>
              <a:defRPr sz="4110">
                <a:solidFill>
                  <a:schemeClr val="accent4">
                    <a:hueOff val="-600000"/>
                    <a:satOff val="4789"/>
                    <a:lumOff val="-10784"/>
                  </a:schemeClr>
                </a:solidFill>
                <a:latin typeface="Raleway"/>
                <a:ea typeface="Raleway"/>
                <a:cs typeface="Raleway"/>
                <a:sym typeface="Raleway"/>
              </a:defRPr>
            </a:lvl5pPr>
          </a:lstStyle>
          <a:p>
            <a:r>
              <a:t>Nivel de texto 1</a:t>
            </a:r>
          </a:p>
          <a:p>
            <a:pPr lvl="1"/>
            <a:r>
              <a:t>Nivel de texto 2</a:t>
            </a:r>
          </a:p>
          <a:p>
            <a:pPr lvl="2"/>
            <a:r>
              <a:t>Nivel de texto 3</a:t>
            </a:r>
          </a:p>
          <a:p>
            <a:pPr lvl="3"/>
            <a:r>
              <a:t>Nivel de texto 4</a:t>
            </a:r>
          </a:p>
          <a:p>
            <a:pPr lvl="4"/>
            <a:r>
              <a:t>Nivel de texto 5</a:t>
            </a:r>
          </a:p>
        </p:txBody>
      </p:sp>
      <p:sp>
        <p:nvSpPr>
          <p:cNvPr id="282"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283"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285"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286"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87"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288"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rgbClr val="FD0000"/>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1" name="Imagen 10">
            <a:extLst>
              <a:ext uri="{FF2B5EF4-FFF2-40B4-BE49-F238E27FC236}">
                <a16:creationId xmlns:a16="http://schemas.microsoft.com/office/drawing/2014/main" id="{7AEC6FCF-5D68-5D4B-8357-AB7965F255D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CUSTOM_7_1">
    <p:spTree>
      <p:nvGrpSpPr>
        <p:cNvPr id="1" name=""/>
        <p:cNvGrpSpPr/>
        <p:nvPr/>
      </p:nvGrpSpPr>
      <p:grpSpPr>
        <a:xfrm>
          <a:off x="0" y="0"/>
          <a:ext cx="0" cy="0"/>
          <a:chOff x="0" y="0"/>
          <a:chExt cx="0" cy="0"/>
        </a:xfrm>
      </p:grpSpPr>
      <p:sp>
        <p:nvSpPr>
          <p:cNvPr id="295" name="Nivel de texto 1…"/>
          <p:cNvSpPr txBox="1">
            <a:spLocks noGrp="1"/>
          </p:cNvSpPr>
          <p:nvPr>
            <p:ph type="body" sz="half" idx="1"/>
          </p:nvPr>
        </p:nvSpPr>
        <p:spPr>
          <a:xfrm>
            <a:off x="1018525" y="1943067"/>
            <a:ext cx="6834600" cy="3261600"/>
          </a:xfrm>
          <a:prstGeom prst="rect">
            <a:avLst/>
          </a:prstGeom>
        </p:spPr>
        <p:txBody>
          <a:bodyPr>
            <a:normAutofit/>
          </a:bodyPr>
          <a:lstStyle>
            <a:lvl1pPr>
              <a:buClr>
                <a:schemeClr val="accent1">
                  <a:hueOff val="108978"/>
                  <a:satOff val="10471"/>
                  <a:lumOff val="-12549"/>
                </a:schemeClr>
              </a:buClr>
              <a:buSzPts val="1300"/>
              <a:defRPr sz="3339">
                <a:solidFill>
                  <a:schemeClr val="accent4">
                    <a:hueOff val="-600000"/>
                    <a:satOff val="4789"/>
                    <a:lumOff val="-10784"/>
                  </a:schemeClr>
                </a:solidFill>
                <a:latin typeface="Raleway"/>
                <a:ea typeface="Raleway"/>
                <a:cs typeface="Raleway"/>
                <a:sym typeface="Raleway"/>
              </a:defRPr>
            </a:lvl1pPr>
            <a:lvl2pPr marL="2290164" indent="-757175">
              <a:buClr>
                <a:schemeClr val="accent1">
                  <a:hueOff val="108978"/>
                  <a:satOff val="10471"/>
                  <a:lumOff val="-12549"/>
                </a:schemeClr>
              </a:buClr>
              <a:buSzPts val="1300"/>
              <a:defRPr sz="3339">
                <a:solidFill>
                  <a:schemeClr val="accent4">
                    <a:hueOff val="-600000"/>
                    <a:satOff val="4789"/>
                    <a:lumOff val="-10784"/>
                  </a:schemeClr>
                </a:solidFill>
                <a:latin typeface="Raleway"/>
                <a:ea typeface="Raleway"/>
                <a:cs typeface="Raleway"/>
                <a:sym typeface="Raleway"/>
              </a:defRPr>
            </a:lvl2pPr>
            <a:lvl3pPr marL="3464369" indent="-757175">
              <a:buClr>
                <a:schemeClr val="accent1">
                  <a:hueOff val="108978"/>
                  <a:satOff val="10471"/>
                  <a:lumOff val="-12549"/>
                </a:schemeClr>
              </a:buClr>
              <a:buSzPts val="1300"/>
              <a:defRPr sz="3339">
                <a:solidFill>
                  <a:schemeClr val="accent4">
                    <a:hueOff val="-600000"/>
                    <a:satOff val="4789"/>
                    <a:lumOff val="-10784"/>
                  </a:schemeClr>
                </a:solidFill>
                <a:latin typeface="Raleway"/>
                <a:ea typeface="Raleway"/>
                <a:cs typeface="Raleway"/>
                <a:sym typeface="Raleway"/>
              </a:defRPr>
            </a:lvl3pPr>
            <a:lvl4pPr marL="4638573" indent="-757175">
              <a:buClr>
                <a:schemeClr val="accent1">
                  <a:hueOff val="108978"/>
                  <a:satOff val="10471"/>
                  <a:lumOff val="-12549"/>
                </a:schemeClr>
              </a:buClr>
              <a:buSzPts val="1300"/>
              <a:defRPr sz="3339">
                <a:solidFill>
                  <a:schemeClr val="accent4">
                    <a:hueOff val="-600000"/>
                    <a:satOff val="4789"/>
                    <a:lumOff val="-10784"/>
                  </a:schemeClr>
                </a:solidFill>
                <a:latin typeface="Raleway"/>
                <a:ea typeface="Raleway"/>
                <a:cs typeface="Raleway"/>
                <a:sym typeface="Raleway"/>
              </a:defRPr>
            </a:lvl4pPr>
            <a:lvl5pPr marL="5871023" indent="-799111">
              <a:buClr>
                <a:schemeClr val="accent1">
                  <a:hueOff val="108978"/>
                  <a:satOff val="10471"/>
                  <a:lumOff val="-12549"/>
                </a:schemeClr>
              </a:buClr>
              <a:buSzPts val="1300"/>
              <a:defRPr sz="3339">
                <a:solidFill>
                  <a:schemeClr val="accent4">
                    <a:hueOff val="-600000"/>
                    <a:satOff val="4789"/>
                    <a:lumOff val="-10784"/>
                  </a:schemeClr>
                </a:solidFill>
                <a:latin typeface="Raleway"/>
                <a:ea typeface="Raleway"/>
                <a:cs typeface="Raleway"/>
                <a:sym typeface="Raleway"/>
              </a:defRPr>
            </a:lvl5pPr>
          </a:lstStyle>
          <a:p>
            <a:r>
              <a:t>Nivel de texto 1</a:t>
            </a:r>
          </a:p>
          <a:p>
            <a:pPr lvl="1"/>
            <a:r>
              <a:t>Nivel de texto 2</a:t>
            </a:r>
          </a:p>
          <a:p>
            <a:pPr lvl="2"/>
            <a:r>
              <a:t>Nivel de texto 3</a:t>
            </a:r>
          </a:p>
          <a:p>
            <a:pPr lvl="3"/>
            <a:r>
              <a:t>Nivel de texto 4</a:t>
            </a:r>
          </a:p>
          <a:p>
            <a:pPr lvl="4"/>
            <a:r>
              <a:t>Nivel de texto 5</a:t>
            </a:r>
          </a:p>
        </p:txBody>
      </p:sp>
      <p:sp>
        <p:nvSpPr>
          <p:cNvPr id="296" name="Texto del título"/>
          <p:cNvSpPr txBox="1">
            <a:spLocks noGrp="1"/>
          </p:cNvSpPr>
          <p:nvPr>
            <p:ph type="title"/>
          </p:nvPr>
        </p:nvSpPr>
        <p:spPr>
          <a:xfrm>
            <a:off x="713226" y="635365"/>
            <a:ext cx="6960000" cy="763602"/>
          </a:xfrm>
          <a:prstGeom prst="rect">
            <a:avLst/>
          </a:prstGeom>
        </p:spPr>
        <p:txBody>
          <a:bodyPr lIns="91424" tIns="91424" rIns="91424" bIns="91424">
            <a:normAutofit/>
          </a:bodyPr>
          <a:lstStyle>
            <a:lvl1pPr>
              <a:defRPr b="0" i="0">
                <a:solidFill>
                  <a:schemeClr val="accent2">
                    <a:hueOff val="-340285"/>
                    <a:satOff val="65322"/>
                    <a:lumOff val="-20980"/>
                  </a:schemeClr>
                </a:solidFill>
                <a:latin typeface="Futura Md BT Medium" panose="020B0602020204020303" pitchFamily="34" charset="0"/>
              </a:defRPr>
            </a:lvl1pPr>
          </a:lstStyle>
          <a:p>
            <a:r>
              <a:t>Texto del título</a:t>
            </a:r>
          </a:p>
        </p:txBody>
      </p:sp>
      <p:sp>
        <p:nvSpPr>
          <p:cNvPr id="297"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a:t>page</a:t>
            </a:r>
          </a:p>
        </p:txBody>
      </p:sp>
      <p:sp>
        <p:nvSpPr>
          <p:cNvPr id="298" name="Google Shape;119;p16"/>
          <p:cNvSpPr/>
          <p:nvPr/>
        </p:nvSpPr>
        <p:spPr>
          <a:xfrm>
            <a:off x="6481102" y="6519135"/>
            <a:ext cx="2544001" cy="1"/>
          </a:xfrm>
          <a:prstGeom prst="line">
            <a:avLst/>
          </a:prstGeom>
          <a:ln>
            <a:solidFill>
              <a:schemeClr val="accent1">
                <a:hueOff val="108978"/>
                <a:satOff val="10471"/>
                <a:lumOff val="-12549"/>
              </a:schemeClr>
            </a:solidFill>
          </a:ln>
        </p:spPr>
        <p:txBody>
          <a:bodyPr lIns="0" tIns="0" rIns="0" bIns="0"/>
          <a:lstStyle/>
          <a:p>
            <a:endParaRPr sz="3596"/>
          </a:p>
        </p:txBody>
      </p:sp>
      <p:sp>
        <p:nvSpPr>
          <p:cNvPr id="300" name="01"/>
          <p:cNvSpPr txBox="1"/>
          <p:nvPr/>
        </p:nvSpPr>
        <p:spPr>
          <a:xfrm>
            <a:off x="8177506" y="6438317"/>
            <a:ext cx="847696" cy="909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34805" tIns="234805" rIns="234805" bIns="234805">
            <a:spAutoFit/>
          </a:bodyPr>
          <a:lstStyle>
            <a:lvl1pPr algn="r">
              <a:defRPr sz="1100">
                <a:solidFill>
                  <a:schemeClr val="accent2">
                    <a:hueOff val="-340285"/>
                    <a:satOff val="65322"/>
                    <a:lumOff val="-20980"/>
                  </a:schemeClr>
                </a:solidFill>
                <a:latin typeface="Josefin Sans Bold"/>
                <a:ea typeface="Josefin Sans Bold"/>
                <a:cs typeface="Josefin Sans Bold"/>
                <a:sym typeface="Josefin Sans Bold"/>
              </a:defRPr>
            </a:lvl1pPr>
          </a:lstStyle>
          <a:p>
            <a:r>
              <a:rPr sz="2826"/>
              <a:t>01</a:t>
            </a:r>
          </a:p>
        </p:txBody>
      </p:sp>
      <p:sp>
        <p:nvSpPr>
          <p:cNvPr id="301"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302"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303" name="Número de diapositiva"/>
          <p:cNvSpPr txBox="1">
            <a:spLocks noGrp="1"/>
          </p:cNvSpPr>
          <p:nvPr>
            <p:ph type="sldNum" sz="quarter" idx="2"/>
          </p:nvPr>
        </p:nvSpPr>
        <p:spPr>
          <a:xfrm>
            <a:off x="8106391" y="6146601"/>
            <a:ext cx="918810" cy="619496"/>
          </a:xfrm>
          <a:prstGeom prst="rect">
            <a:avLst/>
          </a:prstGeom>
        </p:spPr>
        <p:txBody>
          <a:bodyPr lIns="91424" tIns="91424" rIns="91424" bIns="91424" anchor="t"/>
          <a:lstStyle>
            <a:lvl1pPr>
              <a:defRPr sz="2826">
                <a:solidFill>
                  <a:srgbClr val="FD0000"/>
                </a:solidFill>
                <a:latin typeface="Josefin Sans Bold"/>
                <a:ea typeface="Josefin Sans Bold"/>
                <a:cs typeface="Josefin Sans Bold"/>
                <a:sym typeface="Josefin Sans Bold"/>
              </a:defRPr>
            </a:lvl1pPr>
          </a:lstStyle>
          <a:p>
            <a:fld id="{86CB4B4D-7CA3-9044-876B-883B54F8677D}" type="slidenum">
              <a:t>‹Nº›</a:t>
            </a:fld>
            <a:endParaRPr/>
          </a:p>
        </p:txBody>
      </p:sp>
      <p:pic>
        <p:nvPicPr>
          <p:cNvPr id="11" name="Imagen 10">
            <a:extLst>
              <a:ext uri="{FF2B5EF4-FFF2-40B4-BE49-F238E27FC236}">
                <a16:creationId xmlns:a16="http://schemas.microsoft.com/office/drawing/2014/main" id="{7952AF86-618E-0F4E-9C33-33A31F95F0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8" y="6333822"/>
            <a:ext cx="225791" cy="345040"/>
          </a:xfrm>
          <a:prstGeom prst="rect">
            <a:avLst/>
          </a:prstGeom>
        </p:spPr>
      </p:pic>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OTER BLANCO">
    <p:spTree>
      <p:nvGrpSpPr>
        <p:cNvPr id="1" name=""/>
        <p:cNvGrpSpPr/>
        <p:nvPr/>
      </p:nvGrpSpPr>
      <p:grpSpPr>
        <a:xfrm>
          <a:off x="0" y="0"/>
          <a:ext cx="0" cy="0"/>
          <a:chOff x="0" y="0"/>
          <a:chExt cx="0" cy="0"/>
        </a:xfrm>
      </p:grpSpPr>
      <p:sp>
        <p:nvSpPr>
          <p:cNvPr id="297" name="page"/>
          <p:cNvSpPr txBox="1"/>
          <p:nvPr/>
        </p:nvSpPr>
        <p:spPr>
          <a:xfrm>
            <a:off x="8471508" y="6585616"/>
            <a:ext cx="695703" cy="355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a:latin typeface="+mj-lt"/>
                <a:ea typeface="+mj-ea"/>
                <a:cs typeface="+mj-cs"/>
                <a:sym typeface="Raleway Light"/>
              </a:defRPr>
            </a:lvl1pPr>
          </a:lstStyle>
          <a:p>
            <a:r>
              <a:rPr sz="2312" dirty="0">
                <a:solidFill>
                  <a:schemeClr val="bg1"/>
                </a:solidFill>
              </a:rPr>
              <a:t>page</a:t>
            </a:r>
          </a:p>
        </p:txBody>
      </p:sp>
      <p:sp>
        <p:nvSpPr>
          <p:cNvPr id="301" name="Google Shape;780;p60">
            <a:hlinkClick r:id="" action="ppaction://hlinkshowjump?jump=nextslide"/>
          </p:cNvPr>
          <p:cNvSpPr/>
          <p:nvPr/>
        </p:nvSpPr>
        <p:spPr>
          <a:xfrm>
            <a:off x="8643950" y="404602"/>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302" name="Google Shape;781;p60">
            <a:hlinkClick r:id="" action="ppaction://hlinkshowjump?jump=previousslide"/>
          </p:cNvPr>
          <p:cNvSpPr/>
          <p:nvPr/>
        </p:nvSpPr>
        <p:spPr>
          <a:xfrm flipH="1" flipV="1">
            <a:off x="232777" y="406295"/>
            <a:ext cx="262201" cy="1"/>
          </a:xfrm>
          <a:prstGeom prst="line">
            <a:avLst/>
          </a:prstGeom>
          <a:ln>
            <a:solidFill>
              <a:schemeClr val="accent1">
                <a:hueOff val="108978"/>
                <a:satOff val="10471"/>
                <a:lumOff val="-12549"/>
              </a:schemeClr>
            </a:solidFill>
            <a:tailEnd type="triangle"/>
          </a:ln>
        </p:spPr>
        <p:txBody>
          <a:bodyPr lIns="0" tIns="0" rIns="0" bIns="0"/>
          <a:lstStyle/>
          <a:p>
            <a:endParaRPr sz="3596"/>
          </a:p>
        </p:txBody>
      </p:sp>
      <p:sp>
        <p:nvSpPr>
          <p:cNvPr id="303" name="Número de diapositiva"/>
          <p:cNvSpPr txBox="1">
            <a:spLocks noGrp="1"/>
          </p:cNvSpPr>
          <p:nvPr>
            <p:ph type="sldNum" sz="quarter" idx="2"/>
          </p:nvPr>
        </p:nvSpPr>
        <p:spPr>
          <a:xfrm>
            <a:off x="8282922" y="6442006"/>
            <a:ext cx="819423" cy="619496"/>
          </a:xfrm>
          <a:prstGeom prst="rect">
            <a:avLst/>
          </a:prstGeom>
        </p:spPr>
        <p:txBody>
          <a:bodyPr lIns="91424" tIns="91424" rIns="91424" bIns="91424" anchor="t"/>
          <a:lstStyle>
            <a:lvl1pPr>
              <a:defRPr sz="2826">
                <a:solidFill>
                  <a:schemeClr val="bg1"/>
                </a:solidFill>
                <a:latin typeface="Futura Medium" panose="020B0602020204020303" pitchFamily="34" charset="-79"/>
                <a:ea typeface="Futura Medium" panose="020B0602020204020303" pitchFamily="34" charset="-79"/>
                <a:cs typeface="Futura Medium" panose="020B0602020204020303" pitchFamily="34" charset="-79"/>
                <a:sym typeface="Josefin Sans Bold"/>
              </a:defRPr>
            </a:lvl1pPr>
          </a:lstStyle>
          <a:p>
            <a:fld id="{86CB4B4D-7CA3-9044-876B-883B54F8677D}" type="slidenum">
              <a:rPr lang="es-ES" smtClean="0"/>
              <a:pPr/>
              <a:t>‹Nº›</a:t>
            </a:fld>
            <a:endParaRPr lang="es-ES"/>
          </a:p>
        </p:txBody>
      </p:sp>
      <p:sp>
        <p:nvSpPr>
          <p:cNvPr id="11" name="Texto del título">
            <a:extLst>
              <a:ext uri="{FF2B5EF4-FFF2-40B4-BE49-F238E27FC236}">
                <a16:creationId xmlns:a16="http://schemas.microsoft.com/office/drawing/2014/main" id="{7CD8B54C-AD6F-7E4F-9FFC-0E3426F94858}"/>
              </a:ext>
            </a:extLst>
          </p:cNvPr>
          <p:cNvSpPr txBox="1">
            <a:spLocks noGrp="1"/>
          </p:cNvSpPr>
          <p:nvPr>
            <p:ph type="title"/>
          </p:nvPr>
        </p:nvSpPr>
        <p:spPr>
          <a:xfrm>
            <a:off x="536606" y="513722"/>
            <a:ext cx="7934900" cy="744402"/>
          </a:xfrm>
          <a:prstGeom prst="rect">
            <a:avLst/>
          </a:prstGeom>
        </p:spPr>
        <p:txBody>
          <a:bodyPr lIns="91424" tIns="91424" rIns="91424" bIns="91424">
            <a:normAutofit/>
          </a:bodyPr>
          <a:lstStyle>
            <a:lvl1pPr>
              <a:defRPr b="0" i="0">
                <a:solidFill>
                  <a:schemeClr val="accent2">
                    <a:hueOff val="-340285"/>
                    <a:satOff val="65322"/>
                    <a:lumOff val="-20980"/>
                  </a:schemeClr>
                </a:solidFill>
                <a:latin typeface="Futura Md BT Medium" panose="020B0602020204020303" pitchFamily="34" charset="0"/>
              </a:defRPr>
            </a:lvl1pPr>
          </a:lstStyle>
          <a:p>
            <a:r>
              <a:rPr dirty="0" err="1"/>
              <a:t>Texto</a:t>
            </a:r>
            <a:r>
              <a:rPr dirty="0"/>
              <a:t> del </a:t>
            </a:r>
            <a:r>
              <a:rPr dirty="0" err="1"/>
              <a:t>título</a:t>
            </a:r>
            <a:endParaRPr dirty="0"/>
          </a:p>
        </p:txBody>
      </p:sp>
      <p:sp>
        <p:nvSpPr>
          <p:cNvPr id="12" name="Nivel de texto 1…">
            <a:extLst>
              <a:ext uri="{FF2B5EF4-FFF2-40B4-BE49-F238E27FC236}">
                <a16:creationId xmlns:a16="http://schemas.microsoft.com/office/drawing/2014/main" id="{02FD19B6-31A6-0046-82A5-3CD121255D89}"/>
              </a:ext>
            </a:extLst>
          </p:cNvPr>
          <p:cNvSpPr txBox="1">
            <a:spLocks noGrp="1"/>
          </p:cNvSpPr>
          <p:nvPr>
            <p:ph type="body" sz="quarter" idx="1"/>
          </p:nvPr>
        </p:nvSpPr>
        <p:spPr>
          <a:xfrm>
            <a:off x="682706" y="1865937"/>
            <a:ext cx="3027300" cy="2769705"/>
          </a:xfrm>
          <a:prstGeom prst="rect">
            <a:avLst/>
          </a:prstGeom>
        </p:spPr>
        <p:txBody>
          <a:bodyPr lIns="91424" tIns="91424" rIns="91424" bIns="91424">
            <a:normAutofit/>
          </a:bodyPr>
          <a:lstStyle>
            <a:lvl1pPr marL="880654" indent="-587102">
              <a:buClrTx/>
              <a:buSzTx/>
              <a:buFontTx/>
              <a:buNone/>
              <a:defRPr sz="3596">
                <a:solidFill>
                  <a:schemeClr val="accent4">
                    <a:hueOff val="-600000"/>
                    <a:satOff val="4789"/>
                    <a:lumOff val="-10784"/>
                  </a:schemeClr>
                </a:solidFill>
                <a:latin typeface="Raleway Medium" panose="020B0003030101060003" pitchFamily="34" charset="0"/>
                <a:ea typeface="+mj-ea"/>
                <a:cs typeface="+mj-cs"/>
                <a:sym typeface="Raleway Light"/>
              </a:defRPr>
            </a:lvl1pPr>
            <a:lvl2pPr marL="880654" indent="652336">
              <a:buClrTx/>
              <a:buSzTx/>
              <a:buFontTx/>
              <a:buNone/>
              <a:defRPr sz="3596">
                <a:solidFill>
                  <a:schemeClr val="accent4">
                    <a:hueOff val="-600000"/>
                    <a:satOff val="4789"/>
                    <a:lumOff val="-10784"/>
                  </a:schemeClr>
                </a:solidFill>
                <a:latin typeface="Raleway Medium" panose="020B0003030101060003" pitchFamily="34" charset="0"/>
                <a:ea typeface="+mj-ea"/>
                <a:cs typeface="+mj-cs"/>
                <a:sym typeface="Raleway Light"/>
              </a:defRPr>
            </a:lvl2pPr>
            <a:lvl3pPr marL="880654" indent="1826540">
              <a:buClrTx/>
              <a:buSzTx/>
              <a:buFontTx/>
              <a:buNone/>
              <a:defRPr sz="3596">
                <a:solidFill>
                  <a:schemeClr val="accent4">
                    <a:hueOff val="-600000"/>
                    <a:satOff val="4789"/>
                    <a:lumOff val="-10784"/>
                  </a:schemeClr>
                </a:solidFill>
                <a:latin typeface="Raleway Medium" panose="020B0003030101060003" pitchFamily="34" charset="0"/>
                <a:ea typeface="+mj-ea"/>
                <a:cs typeface="+mj-cs"/>
                <a:sym typeface="Raleway Light"/>
              </a:defRPr>
            </a:lvl3pPr>
            <a:lvl4pPr marL="880654" indent="3000745">
              <a:buClrTx/>
              <a:buSzTx/>
              <a:buFontTx/>
              <a:buNone/>
              <a:defRPr sz="3596">
                <a:solidFill>
                  <a:schemeClr val="accent4">
                    <a:hueOff val="-600000"/>
                    <a:satOff val="4789"/>
                    <a:lumOff val="-10784"/>
                  </a:schemeClr>
                </a:solidFill>
                <a:latin typeface="Raleway Medium" panose="020B0003030101060003" pitchFamily="34" charset="0"/>
                <a:ea typeface="+mj-ea"/>
                <a:cs typeface="+mj-cs"/>
                <a:sym typeface="Raleway Light"/>
              </a:defRPr>
            </a:lvl4pPr>
            <a:lvl5pPr marL="880654" indent="4191259">
              <a:buClrTx/>
              <a:buSzTx/>
              <a:buFontTx/>
              <a:buNone/>
              <a:defRPr sz="3596">
                <a:solidFill>
                  <a:schemeClr val="accent4">
                    <a:hueOff val="-600000"/>
                    <a:satOff val="4789"/>
                    <a:lumOff val="-10784"/>
                  </a:schemeClr>
                </a:solidFill>
                <a:latin typeface="Raleway Medium" panose="020B0003030101060003" pitchFamily="34" charset="0"/>
                <a:ea typeface="+mj-ea"/>
                <a:cs typeface="+mj-cs"/>
                <a:sym typeface="Raleway Light"/>
              </a:defRPr>
            </a:lvl5pPr>
          </a:lstStyle>
          <a:p>
            <a:r>
              <a:rPr dirty="0" err="1"/>
              <a:t>Nivel</a:t>
            </a:r>
            <a:r>
              <a:rPr dirty="0"/>
              <a:t> de </a:t>
            </a:r>
            <a:r>
              <a:rPr dirty="0" err="1"/>
              <a:t>texto</a:t>
            </a:r>
            <a:r>
              <a:rPr dirty="0"/>
              <a:t> 1</a:t>
            </a:r>
          </a:p>
          <a:p>
            <a:pPr lvl="1"/>
            <a:r>
              <a:rPr dirty="0" err="1"/>
              <a:t>Nivel</a:t>
            </a:r>
            <a:r>
              <a:rPr dirty="0"/>
              <a:t> de </a:t>
            </a:r>
            <a:r>
              <a:rPr dirty="0" err="1"/>
              <a:t>texto</a:t>
            </a:r>
            <a:r>
              <a:rPr dirty="0"/>
              <a:t> 2</a:t>
            </a:r>
          </a:p>
          <a:p>
            <a:pPr lvl="2"/>
            <a:r>
              <a:rPr dirty="0" err="1"/>
              <a:t>Nivel</a:t>
            </a:r>
            <a:r>
              <a:rPr dirty="0"/>
              <a:t> de </a:t>
            </a:r>
            <a:r>
              <a:rPr dirty="0" err="1"/>
              <a:t>texto</a:t>
            </a:r>
            <a:r>
              <a:rPr dirty="0"/>
              <a:t> 3</a:t>
            </a:r>
          </a:p>
          <a:p>
            <a:pPr lvl="3"/>
            <a:r>
              <a:rPr dirty="0" err="1"/>
              <a:t>Nivel</a:t>
            </a:r>
            <a:r>
              <a:rPr dirty="0"/>
              <a:t> de </a:t>
            </a:r>
            <a:r>
              <a:rPr dirty="0" err="1"/>
              <a:t>texto</a:t>
            </a:r>
            <a:r>
              <a:rPr dirty="0"/>
              <a:t> 4</a:t>
            </a:r>
          </a:p>
          <a:p>
            <a:pPr lvl="4"/>
            <a:r>
              <a:rPr dirty="0" err="1"/>
              <a:t>Nivel</a:t>
            </a:r>
            <a:r>
              <a:rPr dirty="0"/>
              <a:t> de </a:t>
            </a:r>
            <a:r>
              <a:rPr dirty="0" err="1"/>
              <a:t>texto</a:t>
            </a:r>
            <a:r>
              <a:rPr dirty="0"/>
              <a:t> 5</a:t>
            </a:r>
          </a:p>
        </p:txBody>
      </p:sp>
      <p:sp>
        <p:nvSpPr>
          <p:cNvPr id="13" name="Marcador de contenido 7">
            <a:extLst>
              <a:ext uri="{FF2B5EF4-FFF2-40B4-BE49-F238E27FC236}">
                <a16:creationId xmlns:a16="http://schemas.microsoft.com/office/drawing/2014/main" id="{D5C61EB8-9CCD-7A43-8059-03DDD28584C7}"/>
              </a:ext>
            </a:extLst>
          </p:cNvPr>
          <p:cNvSpPr>
            <a:spLocks noGrp="1"/>
          </p:cNvSpPr>
          <p:nvPr>
            <p:ph sz="quarter" idx="10" hasCustomPrompt="1"/>
          </p:nvPr>
        </p:nvSpPr>
        <p:spPr>
          <a:xfrm>
            <a:off x="536575" y="1257302"/>
            <a:ext cx="7934931" cy="472017"/>
          </a:xfrm>
        </p:spPr>
        <p:txBody>
          <a:bodyPr/>
          <a:lstStyle>
            <a:lvl1pPr marL="293551" indent="0">
              <a:buNone/>
              <a:defRPr sz="3081" b="0" i="0" spc="513" baseline="0">
                <a:solidFill>
                  <a:schemeClr val="accent4"/>
                </a:solidFill>
                <a:latin typeface="Raleway Medium" panose="020B0003030101060003" pitchFamily="34" charset="0"/>
              </a:defRPr>
            </a:lvl1pPr>
          </a:lstStyle>
          <a:p>
            <a:r>
              <a:rPr lang="es-ES" dirty="0"/>
              <a:t>EDITAR LOS ESTILOS DE TEXTO DEL PATRÓN</a:t>
            </a:r>
          </a:p>
        </p:txBody>
      </p:sp>
      <p:sp>
        <p:nvSpPr>
          <p:cNvPr id="9" name="Google Shape;119;p16">
            <a:extLst>
              <a:ext uri="{FF2B5EF4-FFF2-40B4-BE49-F238E27FC236}">
                <a16:creationId xmlns:a16="http://schemas.microsoft.com/office/drawing/2014/main" id="{FEADE1BF-DFA4-EB4E-B4D9-6418DA3DA288}"/>
              </a:ext>
            </a:extLst>
          </p:cNvPr>
          <p:cNvSpPr/>
          <p:nvPr userDrawn="1"/>
        </p:nvSpPr>
        <p:spPr>
          <a:xfrm>
            <a:off x="6481102" y="6519135"/>
            <a:ext cx="2544001" cy="1"/>
          </a:xfrm>
          <a:prstGeom prst="line">
            <a:avLst/>
          </a:prstGeom>
          <a:ln>
            <a:solidFill>
              <a:schemeClr val="bg1"/>
            </a:solidFill>
          </a:ln>
        </p:spPr>
        <p:txBody>
          <a:bodyPr lIns="0" tIns="0" rIns="0" bIns="0"/>
          <a:lstStyle/>
          <a:p>
            <a:endParaRPr sz="3596"/>
          </a:p>
        </p:txBody>
      </p:sp>
      <p:pic>
        <p:nvPicPr>
          <p:cNvPr id="2" name="Imagen 1">
            <a:extLst>
              <a:ext uri="{FF2B5EF4-FFF2-40B4-BE49-F238E27FC236}">
                <a16:creationId xmlns:a16="http://schemas.microsoft.com/office/drawing/2014/main" id="{0651B9E3-EEDF-5C43-8691-E48A7B59354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31236" y="6332345"/>
            <a:ext cx="232074" cy="345600"/>
          </a:xfrm>
          <a:prstGeom prst="rect">
            <a:avLst/>
          </a:prstGeom>
        </p:spPr>
      </p:pic>
    </p:spTree>
    <p:extLst>
      <p:ext uri="{BB962C8B-B14F-4D97-AF65-F5344CB8AC3E}">
        <p14:creationId xmlns:p14="http://schemas.microsoft.com/office/powerpoint/2010/main" val="4255530153"/>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eño personalizado A4 (teaser)">
    <p:spTree>
      <p:nvGrpSpPr>
        <p:cNvPr id="1" name=""/>
        <p:cNvGrpSpPr/>
        <p:nvPr/>
      </p:nvGrpSpPr>
      <p:grpSpPr>
        <a:xfrm>
          <a:off x="0" y="0"/>
          <a:ext cx="0" cy="0"/>
          <a:chOff x="0" y="0"/>
          <a:chExt cx="0" cy="0"/>
        </a:xfrm>
      </p:grpSpPr>
      <p:pic>
        <p:nvPicPr>
          <p:cNvPr id="6" name="Imagen" descr="Imagen">
            <a:extLst>
              <a:ext uri="{FF2B5EF4-FFF2-40B4-BE49-F238E27FC236}">
                <a16:creationId xmlns:a16="http://schemas.microsoft.com/office/drawing/2014/main" id="{17445C0F-E6B4-42C4-B96D-09A56D170B24}"/>
              </a:ext>
            </a:extLst>
          </p:cNvPr>
          <p:cNvPicPr>
            <a:picLocks noChangeAspect="1"/>
          </p:cNvPicPr>
          <p:nvPr userDrawn="1"/>
        </p:nvPicPr>
        <p:blipFill>
          <a:blip r:embed="rId2">
            <a:biLevel thresh="25000"/>
            <a:alphaModFix amt="40000"/>
            <a:extLst>
              <a:ext uri="{BEBA8EAE-BF5A-486C-A8C5-ECC9F3942E4B}">
                <a14:imgProps xmlns:a14="http://schemas.microsoft.com/office/drawing/2010/main">
                  <a14:imgLayer r:embed="rId3">
                    <a14:imgEffect>
                      <a14:colorTemperature colorTemp="7200"/>
                    </a14:imgEffect>
                  </a14:imgLayer>
                </a14:imgProps>
              </a:ext>
            </a:extLst>
          </a:blip>
          <a:stretch>
            <a:fillRect/>
          </a:stretch>
        </p:blipFill>
        <p:spPr>
          <a:xfrm>
            <a:off x="-525098" y="40620"/>
            <a:ext cx="6566778" cy="1311930"/>
          </a:xfrm>
          <a:prstGeom prst="rect">
            <a:avLst/>
          </a:prstGeom>
          <a:ln w="12700">
            <a:miter lim="400000"/>
          </a:ln>
        </p:spPr>
      </p:pic>
      <p:pic>
        <p:nvPicPr>
          <p:cNvPr id="8" name="Imagen 7">
            <a:extLst>
              <a:ext uri="{FF2B5EF4-FFF2-40B4-BE49-F238E27FC236}">
                <a16:creationId xmlns:a16="http://schemas.microsoft.com/office/drawing/2014/main" id="{6F83848A-A189-425B-BC4D-593E6E349910}"/>
              </a:ext>
            </a:extLst>
          </p:cNvPr>
          <p:cNvPicPr>
            <a:picLocks noChangeAspect="1"/>
          </p:cNvPicPr>
          <p:nvPr userDrawn="1"/>
        </p:nvPicPr>
        <p:blipFill rotWithShape="1">
          <a:blip r:embed="rId4">
            <a:alphaModFix amt="17000"/>
          </a:blip>
          <a:srcRect/>
          <a:stretch/>
        </p:blipFill>
        <p:spPr>
          <a:xfrm>
            <a:off x="-3992923" y="2051437"/>
            <a:ext cx="12406178" cy="5400965"/>
          </a:xfrm>
          <a:prstGeom prst="rect">
            <a:avLst/>
          </a:prstGeom>
        </p:spPr>
      </p:pic>
      <p:pic>
        <p:nvPicPr>
          <p:cNvPr id="3" name="Imagen 2" descr="Dibujo en blanco y negro&#10;&#10;Descripción generada automáticamente con confianza baja">
            <a:extLst>
              <a:ext uri="{FF2B5EF4-FFF2-40B4-BE49-F238E27FC236}">
                <a16:creationId xmlns:a16="http://schemas.microsoft.com/office/drawing/2014/main" id="{30287CAB-DF59-433B-A45E-F04E5C45F5F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87275" y="123989"/>
            <a:ext cx="2028126" cy="572596"/>
          </a:xfrm>
          <a:prstGeom prst="rect">
            <a:avLst/>
          </a:prstGeom>
        </p:spPr>
      </p:pic>
    </p:spTree>
    <p:extLst>
      <p:ext uri="{BB962C8B-B14F-4D97-AF65-F5344CB8AC3E}">
        <p14:creationId xmlns:p14="http://schemas.microsoft.com/office/powerpoint/2010/main" val="300446850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829B"/>
        </a:solidFill>
        <a:effectLst/>
      </p:bgPr>
    </p:bg>
    <p:spTree>
      <p:nvGrpSpPr>
        <p:cNvPr id="1" name=""/>
        <p:cNvGrpSpPr/>
        <p:nvPr/>
      </p:nvGrpSpPr>
      <p:grpSpPr>
        <a:xfrm>
          <a:off x="0" y="0"/>
          <a:ext cx="0" cy="0"/>
          <a:chOff x="0" y="0"/>
          <a:chExt cx="0" cy="0"/>
        </a:xfrm>
      </p:grpSpPr>
      <p:sp>
        <p:nvSpPr>
          <p:cNvPr id="2" name="Texto del título"/>
          <p:cNvSpPr txBox="1">
            <a:spLocks noGrp="1"/>
          </p:cNvSpPr>
          <p:nvPr>
            <p:ph type="title"/>
          </p:nvPr>
        </p:nvSpPr>
        <p:spPr>
          <a:xfrm>
            <a:off x="457200" y="274638"/>
            <a:ext cx="8229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9199" tIns="79199" rIns="79199" bIns="79199"/>
          <a:lstStyle/>
          <a:p>
            <a:r>
              <a:rPr dirty="0" err="1"/>
              <a:t>Texto</a:t>
            </a:r>
            <a:r>
              <a:rPr dirty="0"/>
              <a:t> del </a:t>
            </a:r>
            <a:r>
              <a:rPr dirty="0" err="1"/>
              <a:t>título</a:t>
            </a:r>
            <a:endParaRPr dirty="0"/>
          </a:p>
        </p:txBody>
      </p:sp>
      <p:sp>
        <p:nvSpPr>
          <p:cNvPr id="3" name="Nivel de texto 1…"/>
          <p:cNvSpPr txBox="1">
            <a:spLocks noGrp="1"/>
          </p:cNvSpPr>
          <p:nvPr>
            <p:ph type="body" idx="1"/>
          </p:nvPr>
        </p:nvSpPr>
        <p:spPr>
          <a:xfrm>
            <a:off x="457200" y="1600201"/>
            <a:ext cx="82296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Nivel de </a:t>
            </a:r>
            <a:r>
              <a:rPr dirty="0" err="1"/>
              <a:t>texto</a:t>
            </a:r>
            <a:r>
              <a:rPr dirty="0"/>
              <a:t> 1</a:t>
            </a:r>
          </a:p>
          <a:p>
            <a:pPr lvl="1"/>
            <a:r>
              <a:rPr dirty="0"/>
              <a:t>Nivel de </a:t>
            </a:r>
            <a:r>
              <a:rPr dirty="0" err="1"/>
              <a:t>texto</a:t>
            </a:r>
            <a:r>
              <a:rPr dirty="0"/>
              <a:t> 2</a:t>
            </a:r>
          </a:p>
          <a:p>
            <a:pPr lvl="2"/>
            <a:r>
              <a:rPr dirty="0"/>
              <a:t>Nivel de </a:t>
            </a:r>
            <a:r>
              <a:rPr dirty="0" err="1"/>
              <a:t>texto</a:t>
            </a:r>
            <a:r>
              <a:rPr dirty="0"/>
              <a:t> 3</a:t>
            </a:r>
          </a:p>
          <a:p>
            <a:pPr lvl="3"/>
            <a:r>
              <a:rPr dirty="0"/>
              <a:t>Nivel de </a:t>
            </a:r>
            <a:r>
              <a:rPr dirty="0" err="1"/>
              <a:t>texto</a:t>
            </a:r>
            <a:r>
              <a:rPr dirty="0"/>
              <a:t> 4</a:t>
            </a:r>
          </a:p>
          <a:p>
            <a:pPr lvl="4"/>
            <a:r>
              <a:rPr dirty="0"/>
              <a:t>Nivel de </a:t>
            </a:r>
            <a:r>
              <a:rPr dirty="0" err="1"/>
              <a:t>texto</a:t>
            </a:r>
            <a:r>
              <a:rPr dirty="0"/>
              <a:t> 5</a:t>
            </a:r>
          </a:p>
        </p:txBody>
      </p:sp>
      <p:sp>
        <p:nvSpPr>
          <p:cNvPr id="4" name="Número de diapositiva"/>
          <p:cNvSpPr txBox="1">
            <a:spLocks noGrp="1"/>
          </p:cNvSpPr>
          <p:nvPr>
            <p:ph type="sldNum" sz="quarter" idx="2"/>
          </p:nvPr>
        </p:nvSpPr>
        <p:spPr>
          <a:xfrm>
            <a:off x="5768372" y="6073132"/>
            <a:ext cx="784828" cy="566437"/>
          </a:xfrm>
          <a:prstGeom prst="rect">
            <a:avLst/>
          </a:prstGeom>
          <a:ln w="12700">
            <a:miter lim="400000"/>
          </a:ln>
        </p:spPr>
        <p:txBody>
          <a:bodyPr wrap="none" lIns="45719" rIns="45719" anchor="ctr">
            <a:spAutoFit/>
          </a:bodyPr>
          <a:lstStyle>
            <a:lvl1pPr algn="r">
              <a:defRPr sz="3081"/>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3" r:id="rId12"/>
    <p:sldLayoutId id="2147483664" r:id="rId13"/>
    <p:sldLayoutId id="2147483665" r:id="rId14"/>
    <p:sldLayoutId id="2147483666" r:id="rId15"/>
    <p:sldLayoutId id="2147483667" r:id="rId16"/>
    <p:sldLayoutId id="2147483668" r:id="rId17"/>
    <p:sldLayoutId id="2147483671" r:id="rId18"/>
    <p:sldLayoutId id="2147483672" r:id="rId19"/>
  </p:sldLayoutIdLst>
  <p:transition spd="med"/>
  <p:txStyles>
    <p:titleStyle>
      <a:lvl1pPr marL="0" marR="0" indent="0" algn="l" defTabSz="2348409" rtl="0" latinLnBrk="0">
        <a:lnSpc>
          <a:spcPct val="100000"/>
        </a:lnSpc>
        <a:spcBef>
          <a:spcPts val="0"/>
        </a:spcBef>
        <a:spcAft>
          <a:spcPts val="0"/>
        </a:spcAft>
        <a:buClrTx/>
        <a:buSzTx/>
        <a:buFontTx/>
        <a:buNone/>
        <a:tabLst/>
        <a:defRPr sz="7191" b="0" i="0" u="none" strike="noStrike" cap="none" spc="0" baseline="0">
          <a:solidFill>
            <a:schemeClr val="accent5">
              <a:hueOff val="-14400000"/>
              <a:satOff val="-6849"/>
              <a:lumOff val="-14313"/>
            </a:schemeClr>
          </a:solidFill>
          <a:uFillTx/>
          <a:latin typeface="Futura Condensed Medium" panose="020B0602020204020303" pitchFamily="34" charset="-79"/>
          <a:ea typeface="Futura Condensed Medium" panose="020B0602020204020303" pitchFamily="34" charset="-79"/>
          <a:cs typeface="Futura Condensed Medium" panose="020B0602020204020303" pitchFamily="34" charset="-79"/>
          <a:sym typeface="Josefin Sans Bold"/>
        </a:defRPr>
      </a:lvl1pPr>
      <a:lvl2pPr marL="0" marR="0" indent="0" algn="l" defTabSz="2348409" rtl="0" latinLnBrk="0">
        <a:lnSpc>
          <a:spcPct val="100000"/>
        </a:lnSpc>
        <a:spcBef>
          <a:spcPts val="0"/>
        </a:spcBef>
        <a:spcAft>
          <a:spcPts val="0"/>
        </a:spcAft>
        <a:buClrTx/>
        <a:buSzTx/>
        <a:buFontTx/>
        <a:buNone/>
        <a:tabLst/>
        <a:defRPr sz="7191" b="0" i="0" u="none" strike="noStrike" cap="none" spc="0" baseline="0">
          <a:solidFill>
            <a:schemeClr val="accent5">
              <a:hueOff val="-14400000"/>
              <a:satOff val="-6849"/>
              <a:lumOff val="-14313"/>
            </a:schemeClr>
          </a:solidFill>
          <a:uFillTx/>
          <a:latin typeface="Josefin Sans Bold"/>
          <a:ea typeface="Josefin Sans Bold"/>
          <a:cs typeface="Josefin Sans Bold"/>
          <a:sym typeface="Josefin Sans Bold"/>
        </a:defRPr>
      </a:lvl2pPr>
      <a:lvl3pPr marL="0" marR="0" indent="0" algn="l" defTabSz="2348409" rtl="0" latinLnBrk="0">
        <a:lnSpc>
          <a:spcPct val="100000"/>
        </a:lnSpc>
        <a:spcBef>
          <a:spcPts val="0"/>
        </a:spcBef>
        <a:spcAft>
          <a:spcPts val="0"/>
        </a:spcAft>
        <a:buClrTx/>
        <a:buSzTx/>
        <a:buFontTx/>
        <a:buNone/>
        <a:tabLst/>
        <a:defRPr sz="7191" b="0" i="0" u="none" strike="noStrike" cap="none" spc="0" baseline="0">
          <a:solidFill>
            <a:schemeClr val="accent5">
              <a:hueOff val="-14400000"/>
              <a:satOff val="-6849"/>
              <a:lumOff val="-14313"/>
            </a:schemeClr>
          </a:solidFill>
          <a:uFillTx/>
          <a:latin typeface="Josefin Sans Bold"/>
          <a:ea typeface="Josefin Sans Bold"/>
          <a:cs typeface="Josefin Sans Bold"/>
          <a:sym typeface="Josefin Sans Bold"/>
        </a:defRPr>
      </a:lvl3pPr>
      <a:lvl4pPr marL="0" marR="0" indent="0" algn="l" defTabSz="2348409" rtl="0" latinLnBrk="0">
        <a:lnSpc>
          <a:spcPct val="100000"/>
        </a:lnSpc>
        <a:spcBef>
          <a:spcPts val="0"/>
        </a:spcBef>
        <a:spcAft>
          <a:spcPts val="0"/>
        </a:spcAft>
        <a:buClrTx/>
        <a:buSzTx/>
        <a:buFontTx/>
        <a:buNone/>
        <a:tabLst/>
        <a:defRPr sz="7191" b="0" i="0" u="none" strike="noStrike" cap="none" spc="0" baseline="0">
          <a:solidFill>
            <a:schemeClr val="accent5">
              <a:hueOff val="-14400000"/>
              <a:satOff val="-6849"/>
              <a:lumOff val="-14313"/>
            </a:schemeClr>
          </a:solidFill>
          <a:uFillTx/>
          <a:latin typeface="Josefin Sans Bold"/>
          <a:ea typeface="Josefin Sans Bold"/>
          <a:cs typeface="Josefin Sans Bold"/>
          <a:sym typeface="Josefin Sans Bold"/>
        </a:defRPr>
      </a:lvl4pPr>
      <a:lvl5pPr marL="0" marR="0" indent="0" algn="l" defTabSz="2348409" rtl="0" latinLnBrk="0">
        <a:lnSpc>
          <a:spcPct val="100000"/>
        </a:lnSpc>
        <a:spcBef>
          <a:spcPts val="0"/>
        </a:spcBef>
        <a:spcAft>
          <a:spcPts val="0"/>
        </a:spcAft>
        <a:buClrTx/>
        <a:buSzTx/>
        <a:buFontTx/>
        <a:buNone/>
        <a:tabLst/>
        <a:defRPr sz="7191" b="0" i="0" u="none" strike="noStrike" cap="none" spc="0" baseline="0">
          <a:solidFill>
            <a:schemeClr val="accent5">
              <a:hueOff val="-14400000"/>
              <a:satOff val="-6849"/>
              <a:lumOff val="-14313"/>
            </a:schemeClr>
          </a:solidFill>
          <a:uFillTx/>
          <a:latin typeface="Josefin Sans Bold"/>
          <a:ea typeface="Josefin Sans Bold"/>
          <a:cs typeface="Josefin Sans Bold"/>
          <a:sym typeface="Josefin Sans Bold"/>
        </a:defRPr>
      </a:lvl5pPr>
      <a:lvl6pPr marL="0" marR="0" indent="0" algn="l" defTabSz="2348409" rtl="0" latinLnBrk="0">
        <a:lnSpc>
          <a:spcPct val="100000"/>
        </a:lnSpc>
        <a:spcBef>
          <a:spcPts val="0"/>
        </a:spcBef>
        <a:spcAft>
          <a:spcPts val="0"/>
        </a:spcAft>
        <a:buClrTx/>
        <a:buSzTx/>
        <a:buFontTx/>
        <a:buNone/>
        <a:tabLst/>
        <a:defRPr sz="7191" b="0" i="0" u="none" strike="noStrike" cap="none" spc="0" baseline="0">
          <a:solidFill>
            <a:schemeClr val="accent5">
              <a:hueOff val="-14400000"/>
              <a:satOff val="-6849"/>
              <a:lumOff val="-14313"/>
            </a:schemeClr>
          </a:solidFill>
          <a:uFillTx/>
          <a:latin typeface="Josefin Sans Bold"/>
          <a:ea typeface="Josefin Sans Bold"/>
          <a:cs typeface="Josefin Sans Bold"/>
          <a:sym typeface="Josefin Sans Bold"/>
        </a:defRPr>
      </a:lvl6pPr>
      <a:lvl7pPr marL="0" marR="0" indent="0" algn="l" defTabSz="2348409" rtl="0" latinLnBrk="0">
        <a:lnSpc>
          <a:spcPct val="100000"/>
        </a:lnSpc>
        <a:spcBef>
          <a:spcPts val="0"/>
        </a:spcBef>
        <a:spcAft>
          <a:spcPts val="0"/>
        </a:spcAft>
        <a:buClrTx/>
        <a:buSzTx/>
        <a:buFontTx/>
        <a:buNone/>
        <a:tabLst/>
        <a:defRPr sz="7191" b="0" i="0" u="none" strike="noStrike" cap="none" spc="0" baseline="0">
          <a:solidFill>
            <a:schemeClr val="accent5">
              <a:hueOff val="-14400000"/>
              <a:satOff val="-6849"/>
              <a:lumOff val="-14313"/>
            </a:schemeClr>
          </a:solidFill>
          <a:uFillTx/>
          <a:latin typeface="Josefin Sans Bold"/>
          <a:ea typeface="Josefin Sans Bold"/>
          <a:cs typeface="Josefin Sans Bold"/>
          <a:sym typeface="Josefin Sans Bold"/>
        </a:defRPr>
      </a:lvl7pPr>
      <a:lvl8pPr marL="0" marR="0" indent="0" algn="l" defTabSz="2348409" rtl="0" latinLnBrk="0">
        <a:lnSpc>
          <a:spcPct val="100000"/>
        </a:lnSpc>
        <a:spcBef>
          <a:spcPts val="0"/>
        </a:spcBef>
        <a:spcAft>
          <a:spcPts val="0"/>
        </a:spcAft>
        <a:buClrTx/>
        <a:buSzTx/>
        <a:buFontTx/>
        <a:buNone/>
        <a:tabLst/>
        <a:defRPr sz="7191" b="0" i="0" u="none" strike="noStrike" cap="none" spc="0" baseline="0">
          <a:solidFill>
            <a:schemeClr val="accent5">
              <a:hueOff val="-14400000"/>
              <a:satOff val="-6849"/>
              <a:lumOff val="-14313"/>
            </a:schemeClr>
          </a:solidFill>
          <a:uFillTx/>
          <a:latin typeface="Josefin Sans Bold"/>
          <a:ea typeface="Josefin Sans Bold"/>
          <a:cs typeface="Josefin Sans Bold"/>
          <a:sym typeface="Josefin Sans Bold"/>
        </a:defRPr>
      </a:lvl8pPr>
      <a:lvl9pPr marL="0" marR="0" indent="0" algn="l" defTabSz="2348409" rtl="0" latinLnBrk="0">
        <a:lnSpc>
          <a:spcPct val="100000"/>
        </a:lnSpc>
        <a:spcBef>
          <a:spcPts val="0"/>
        </a:spcBef>
        <a:spcAft>
          <a:spcPts val="0"/>
        </a:spcAft>
        <a:buClrTx/>
        <a:buSzTx/>
        <a:buFontTx/>
        <a:buNone/>
        <a:tabLst/>
        <a:defRPr sz="7191" b="0" i="0" u="none" strike="noStrike" cap="none" spc="0" baseline="0">
          <a:solidFill>
            <a:schemeClr val="accent5">
              <a:hueOff val="-14400000"/>
              <a:satOff val="-6849"/>
              <a:lumOff val="-14313"/>
            </a:schemeClr>
          </a:solidFill>
          <a:uFillTx/>
          <a:latin typeface="Josefin Sans Bold"/>
          <a:ea typeface="Josefin Sans Bold"/>
          <a:cs typeface="Josefin Sans Bold"/>
          <a:sym typeface="Josefin Sans Bold"/>
        </a:defRPr>
      </a:lvl9pPr>
    </p:titleStyle>
    <p:bodyStyle>
      <a:lvl1pPr marL="1174205" marR="0" indent="-880654" algn="l" defTabSz="2348409" rtl="0" latinLnBrk="0">
        <a:lnSpc>
          <a:spcPct val="100000"/>
        </a:lnSpc>
        <a:spcBef>
          <a:spcPts val="0"/>
        </a:spcBef>
        <a:spcAft>
          <a:spcPts val="0"/>
        </a:spcAft>
        <a:buClr>
          <a:schemeClr val="accent5">
            <a:hueOff val="-14400000"/>
            <a:satOff val="-6849"/>
            <a:lumOff val="-14313"/>
          </a:schemeClr>
        </a:buClr>
        <a:buSzPts val="1800"/>
        <a:buFont typeface="Josefin Sans Thin"/>
        <a:buChar char="●"/>
        <a:tabLst/>
        <a:defRPr sz="4623" b="0" i="0" u="none" strike="noStrike" cap="none" spc="0" baseline="0">
          <a:solidFill>
            <a:schemeClr val="accent5">
              <a:hueOff val="-14400000"/>
              <a:satOff val="-6849"/>
              <a:lumOff val="-14313"/>
            </a:schemeClr>
          </a:solidFill>
          <a:uFillTx/>
          <a:latin typeface="Raleway" panose="020B0003030101060003" pitchFamily="34" charset="0"/>
          <a:ea typeface="Raleway" panose="020B0003030101060003" pitchFamily="34" charset="0"/>
          <a:cs typeface="Raleway" panose="020B0003030101060003" pitchFamily="34" charset="0"/>
          <a:sym typeface="Josefin Sans Thin"/>
        </a:defRPr>
      </a:lvl1pPr>
      <a:lvl2pPr marL="2581386" marR="0" indent="-1048397" algn="l" defTabSz="2348409" rtl="0" latinLnBrk="0">
        <a:lnSpc>
          <a:spcPct val="100000"/>
        </a:lnSpc>
        <a:spcBef>
          <a:spcPts val="0"/>
        </a:spcBef>
        <a:spcAft>
          <a:spcPts val="0"/>
        </a:spcAft>
        <a:buClr>
          <a:schemeClr val="accent5">
            <a:hueOff val="-14400000"/>
            <a:satOff val="-6849"/>
            <a:lumOff val="-14313"/>
          </a:schemeClr>
        </a:buClr>
        <a:buSzPts val="1800"/>
        <a:buFont typeface="Josefin Sans Thin"/>
        <a:buChar char="○"/>
        <a:tabLst/>
        <a:defRPr sz="4623" b="0" i="0" u="none" strike="noStrike" cap="none" spc="0" baseline="0">
          <a:solidFill>
            <a:schemeClr val="accent5">
              <a:hueOff val="-14400000"/>
              <a:satOff val="-6849"/>
              <a:lumOff val="-14313"/>
            </a:schemeClr>
          </a:solidFill>
          <a:uFillTx/>
          <a:latin typeface="Raleway" panose="020B0003030101060003" pitchFamily="34" charset="0"/>
          <a:ea typeface="Raleway" panose="020B0003030101060003" pitchFamily="34" charset="0"/>
          <a:cs typeface="Raleway" panose="020B0003030101060003" pitchFamily="34" charset="0"/>
          <a:sym typeface="Josefin Sans Thin"/>
        </a:defRPr>
      </a:lvl2pPr>
      <a:lvl3pPr marL="3755590" marR="0" indent="-1048397" algn="l" defTabSz="2348409" rtl="0" latinLnBrk="0">
        <a:lnSpc>
          <a:spcPct val="100000"/>
        </a:lnSpc>
        <a:spcBef>
          <a:spcPts val="0"/>
        </a:spcBef>
        <a:spcAft>
          <a:spcPts val="0"/>
        </a:spcAft>
        <a:buClr>
          <a:schemeClr val="accent5">
            <a:hueOff val="-14400000"/>
            <a:satOff val="-6849"/>
            <a:lumOff val="-14313"/>
          </a:schemeClr>
        </a:buClr>
        <a:buSzPts val="1800"/>
        <a:buFont typeface="Josefin Sans Thin"/>
        <a:buChar char="■"/>
        <a:tabLst/>
        <a:defRPr sz="4623" b="0" i="0" u="none" strike="noStrike" cap="none" spc="0" baseline="0">
          <a:solidFill>
            <a:schemeClr val="accent5">
              <a:hueOff val="-14400000"/>
              <a:satOff val="-6849"/>
              <a:lumOff val="-14313"/>
            </a:schemeClr>
          </a:solidFill>
          <a:uFillTx/>
          <a:latin typeface="Raleway" panose="020B0003030101060003" pitchFamily="34" charset="0"/>
          <a:ea typeface="Raleway" panose="020B0003030101060003" pitchFamily="34" charset="0"/>
          <a:cs typeface="Raleway" panose="020B0003030101060003" pitchFamily="34" charset="0"/>
          <a:sym typeface="Josefin Sans Thin"/>
        </a:defRPr>
      </a:lvl3pPr>
      <a:lvl4pPr marL="4929795" marR="0" indent="-1048397" algn="l" defTabSz="2348409" rtl="0" latinLnBrk="0">
        <a:lnSpc>
          <a:spcPct val="100000"/>
        </a:lnSpc>
        <a:spcBef>
          <a:spcPts val="0"/>
        </a:spcBef>
        <a:spcAft>
          <a:spcPts val="0"/>
        </a:spcAft>
        <a:buClr>
          <a:schemeClr val="accent5">
            <a:hueOff val="-14400000"/>
            <a:satOff val="-6849"/>
            <a:lumOff val="-14313"/>
          </a:schemeClr>
        </a:buClr>
        <a:buSzPts val="1800"/>
        <a:buFont typeface="Josefin Sans Thin"/>
        <a:buChar char="●"/>
        <a:tabLst/>
        <a:defRPr sz="4623" b="0" i="0" u="none" strike="noStrike" cap="none" spc="0" baseline="0">
          <a:solidFill>
            <a:schemeClr val="accent5">
              <a:hueOff val="-14400000"/>
              <a:satOff val="-6849"/>
              <a:lumOff val="-14313"/>
            </a:schemeClr>
          </a:solidFill>
          <a:uFillTx/>
          <a:latin typeface="Raleway" panose="020B0003030101060003" pitchFamily="34" charset="0"/>
          <a:ea typeface="Raleway" panose="020B0003030101060003" pitchFamily="34" charset="0"/>
          <a:cs typeface="Raleway" panose="020B0003030101060003" pitchFamily="34" charset="0"/>
          <a:sym typeface="Josefin Sans Thin"/>
        </a:defRPr>
      </a:lvl4pPr>
      <a:lvl5pPr marL="6178374" marR="0" indent="-1106462" algn="l" defTabSz="2348409" rtl="0" latinLnBrk="0">
        <a:lnSpc>
          <a:spcPct val="100000"/>
        </a:lnSpc>
        <a:spcBef>
          <a:spcPts val="0"/>
        </a:spcBef>
        <a:spcAft>
          <a:spcPts val="0"/>
        </a:spcAft>
        <a:buClr>
          <a:schemeClr val="accent5">
            <a:hueOff val="-14400000"/>
            <a:satOff val="-6849"/>
            <a:lumOff val="-14313"/>
          </a:schemeClr>
        </a:buClr>
        <a:buSzPts val="1800"/>
        <a:buFont typeface="Josefin Sans Thin"/>
        <a:buChar char="○"/>
        <a:tabLst/>
        <a:defRPr sz="4623" b="0" i="0" u="none" strike="noStrike" cap="none" spc="0" baseline="0">
          <a:solidFill>
            <a:schemeClr val="accent5">
              <a:hueOff val="-14400000"/>
              <a:satOff val="-6849"/>
              <a:lumOff val="-14313"/>
            </a:schemeClr>
          </a:solidFill>
          <a:uFillTx/>
          <a:latin typeface="Raleway" panose="020B0003030101060003" pitchFamily="34" charset="0"/>
          <a:ea typeface="Raleway" panose="020B0003030101060003" pitchFamily="34" charset="0"/>
          <a:cs typeface="Raleway" panose="020B0003030101060003" pitchFamily="34" charset="0"/>
          <a:sym typeface="Josefin Sans Thin"/>
        </a:defRPr>
      </a:lvl5pPr>
      <a:lvl6pPr marL="7436630" marR="0" indent="-1174205" algn="l" defTabSz="2348409" rtl="0" latinLnBrk="0">
        <a:lnSpc>
          <a:spcPct val="100000"/>
        </a:lnSpc>
        <a:spcBef>
          <a:spcPts val="0"/>
        </a:spcBef>
        <a:spcAft>
          <a:spcPts val="0"/>
        </a:spcAft>
        <a:buClr>
          <a:schemeClr val="accent5">
            <a:hueOff val="-14400000"/>
            <a:satOff val="-6849"/>
            <a:lumOff val="-14313"/>
          </a:schemeClr>
        </a:buClr>
        <a:buSzPts val="1800"/>
        <a:buFont typeface="Josefin Sans Thin"/>
        <a:buChar char="■"/>
        <a:tabLst/>
        <a:defRPr sz="4623" b="0" i="0" u="none" strike="noStrike" cap="none" spc="0" baseline="0">
          <a:solidFill>
            <a:schemeClr val="accent5">
              <a:hueOff val="-14400000"/>
              <a:satOff val="-6849"/>
              <a:lumOff val="-14313"/>
            </a:schemeClr>
          </a:solidFill>
          <a:uFillTx/>
          <a:latin typeface="Josefin Sans Thin Roman"/>
          <a:ea typeface="Josefin Sans Thin Roman"/>
          <a:cs typeface="Josefin Sans Thin Roman"/>
          <a:sym typeface="Josefin Sans Thin"/>
        </a:defRPr>
      </a:lvl6pPr>
      <a:lvl7pPr marL="8610835" marR="0" indent="-1174205" algn="l" defTabSz="2348409" rtl="0" latinLnBrk="0">
        <a:lnSpc>
          <a:spcPct val="100000"/>
        </a:lnSpc>
        <a:spcBef>
          <a:spcPts val="0"/>
        </a:spcBef>
        <a:spcAft>
          <a:spcPts val="0"/>
        </a:spcAft>
        <a:buClr>
          <a:schemeClr val="accent5">
            <a:hueOff val="-14400000"/>
            <a:satOff val="-6849"/>
            <a:lumOff val="-14313"/>
          </a:schemeClr>
        </a:buClr>
        <a:buSzPts val="1800"/>
        <a:buFont typeface="Josefin Sans Thin"/>
        <a:buChar char="●"/>
        <a:tabLst/>
        <a:defRPr sz="4623" b="0" i="0" u="none" strike="noStrike" cap="none" spc="0" baseline="0">
          <a:solidFill>
            <a:schemeClr val="accent5">
              <a:hueOff val="-14400000"/>
              <a:satOff val="-6849"/>
              <a:lumOff val="-14313"/>
            </a:schemeClr>
          </a:solidFill>
          <a:uFillTx/>
          <a:latin typeface="Josefin Sans Thin Roman"/>
          <a:ea typeface="Josefin Sans Thin Roman"/>
          <a:cs typeface="Josefin Sans Thin Roman"/>
          <a:sym typeface="Josefin Sans Thin"/>
        </a:defRPr>
      </a:lvl7pPr>
      <a:lvl8pPr marL="9785039" marR="0" indent="-1174205" algn="l" defTabSz="2348409" rtl="0" latinLnBrk="0">
        <a:lnSpc>
          <a:spcPct val="100000"/>
        </a:lnSpc>
        <a:spcBef>
          <a:spcPts val="0"/>
        </a:spcBef>
        <a:spcAft>
          <a:spcPts val="0"/>
        </a:spcAft>
        <a:buClr>
          <a:schemeClr val="accent5">
            <a:hueOff val="-14400000"/>
            <a:satOff val="-6849"/>
            <a:lumOff val="-14313"/>
          </a:schemeClr>
        </a:buClr>
        <a:buSzPts val="1800"/>
        <a:buFont typeface="Josefin Sans Thin"/>
        <a:buChar char="○"/>
        <a:tabLst/>
        <a:defRPr sz="4623" b="0" i="0" u="none" strike="noStrike" cap="none" spc="0" baseline="0">
          <a:solidFill>
            <a:schemeClr val="accent5">
              <a:hueOff val="-14400000"/>
              <a:satOff val="-6849"/>
              <a:lumOff val="-14313"/>
            </a:schemeClr>
          </a:solidFill>
          <a:uFillTx/>
          <a:latin typeface="Josefin Sans Thin Roman"/>
          <a:ea typeface="Josefin Sans Thin Roman"/>
          <a:cs typeface="Josefin Sans Thin Roman"/>
          <a:sym typeface="Josefin Sans Thin"/>
        </a:defRPr>
      </a:lvl8pPr>
      <a:lvl9pPr marL="10959244" marR="0" indent="-1174205" algn="l" defTabSz="2348409" rtl="0" latinLnBrk="0">
        <a:lnSpc>
          <a:spcPct val="100000"/>
        </a:lnSpc>
        <a:spcBef>
          <a:spcPts val="0"/>
        </a:spcBef>
        <a:spcAft>
          <a:spcPts val="0"/>
        </a:spcAft>
        <a:buClr>
          <a:schemeClr val="accent5">
            <a:hueOff val="-14400000"/>
            <a:satOff val="-6849"/>
            <a:lumOff val="-14313"/>
          </a:schemeClr>
        </a:buClr>
        <a:buSzPts val="1800"/>
        <a:buFont typeface="Josefin Sans Thin"/>
        <a:buChar char="■"/>
        <a:tabLst/>
        <a:defRPr sz="4623" b="0" i="0" u="none" strike="noStrike" cap="none" spc="0" baseline="0">
          <a:solidFill>
            <a:schemeClr val="accent5">
              <a:hueOff val="-14400000"/>
              <a:satOff val="-6849"/>
              <a:lumOff val="-14313"/>
            </a:schemeClr>
          </a:solidFill>
          <a:uFillTx/>
          <a:latin typeface="Josefin Sans Thin Roman"/>
          <a:ea typeface="Josefin Sans Thin Roman"/>
          <a:cs typeface="Josefin Sans Thin Roman"/>
          <a:sym typeface="Josefin Sans Thin"/>
        </a:defRPr>
      </a:lvl9pPr>
    </p:bodyStyle>
    <p:otherStyle>
      <a:lvl1pPr marL="0" marR="0" indent="0" algn="r" defTabSz="2348409" rtl="0" latinLnBrk="0">
        <a:lnSpc>
          <a:spcPct val="100000"/>
        </a:lnSpc>
        <a:spcBef>
          <a:spcPts val="0"/>
        </a:spcBef>
        <a:spcAft>
          <a:spcPts val="0"/>
        </a:spcAft>
        <a:buClrTx/>
        <a:buSzTx/>
        <a:buFontTx/>
        <a:buNone/>
        <a:tabLst/>
        <a:defRPr sz="3081" b="0" i="0" u="none" strike="noStrike" cap="none" spc="0" baseline="0">
          <a:solidFill>
            <a:schemeClr val="tx1"/>
          </a:solidFill>
          <a:uFillTx/>
          <a:latin typeface="+mn-lt"/>
          <a:ea typeface="+mn-ea"/>
          <a:cs typeface="+mn-cs"/>
          <a:sym typeface="Arial"/>
        </a:defRPr>
      </a:lvl1pPr>
      <a:lvl2pPr marL="0" marR="0" indent="0" algn="r" defTabSz="2348409" rtl="0" latinLnBrk="0">
        <a:lnSpc>
          <a:spcPct val="100000"/>
        </a:lnSpc>
        <a:spcBef>
          <a:spcPts val="0"/>
        </a:spcBef>
        <a:spcAft>
          <a:spcPts val="0"/>
        </a:spcAft>
        <a:buClrTx/>
        <a:buSzTx/>
        <a:buFontTx/>
        <a:buNone/>
        <a:tabLst/>
        <a:defRPr sz="3081" b="0" i="0" u="none" strike="noStrike" cap="none" spc="0" baseline="0">
          <a:solidFill>
            <a:schemeClr val="tx1"/>
          </a:solidFill>
          <a:uFillTx/>
          <a:latin typeface="+mn-lt"/>
          <a:ea typeface="+mn-ea"/>
          <a:cs typeface="+mn-cs"/>
          <a:sym typeface="Arial"/>
        </a:defRPr>
      </a:lvl2pPr>
      <a:lvl3pPr marL="0" marR="0" indent="0" algn="r" defTabSz="2348409" rtl="0" latinLnBrk="0">
        <a:lnSpc>
          <a:spcPct val="100000"/>
        </a:lnSpc>
        <a:spcBef>
          <a:spcPts val="0"/>
        </a:spcBef>
        <a:spcAft>
          <a:spcPts val="0"/>
        </a:spcAft>
        <a:buClrTx/>
        <a:buSzTx/>
        <a:buFontTx/>
        <a:buNone/>
        <a:tabLst/>
        <a:defRPr sz="3081" b="0" i="0" u="none" strike="noStrike" cap="none" spc="0" baseline="0">
          <a:solidFill>
            <a:schemeClr val="tx1"/>
          </a:solidFill>
          <a:uFillTx/>
          <a:latin typeface="+mn-lt"/>
          <a:ea typeface="+mn-ea"/>
          <a:cs typeface="+mn-cs"/>
          <a:sym typeface="Arial"/>
        </a:defRPr>
      </a:lvl3pPr>
      <a:lvl4pPr marL="0" marR="0" indent="0" algn="r" defTabSz="2348409" rtl="0" latinLnBrk="0">
        <a:lnSpc>
          <a:spcPct val="100000"/>
        </a:lnSpc>
        <a:spcBef>
          <a:spcPts val="0"/>
        </a:spcBef>
        <a:spcAft>
          <a:spcPts val="0"/>
        </a:spcAft>
        <a:buClrTx/>
        <a:buSzTx/>
        <a:buFontTx/>
        <a:buNone/>
        <a:tabLst/>
        <a:defRPr sz="3081" b="0" i="0" u="none" strike="noStrike" cap="none" spc="0" baseline="0">
          <a:solidFill>
            <a:schemeClr val="tx1"/>
          </a:solidFill>
          <a:uFillTx/>
          <a:latin typeface="+mn-lt"/>
          <a:ea typeface="+mn-ea"/>
          <a:cs typeface="+mn-cs"/>
          <a:sym typeface="Arial"/>
        </a:defRPr>
      </a:lvl4pPr>
      <a:lvl5pPr marL="0" marR="0" indent="0" algn="r" defTabSz="2348409" rtl="0" latinLnBrk="0">
        <a:lnSpc>
          <a:spcPct val="100000"/>
        </a:lnSpc>
        <a:spcBef>
          <a:spcPts val="0"/>
        </a:spcBef>
        <a:spcAft>
          <a:spcPts val="0"/>
        </a:spcAft>
        <a:buClrTx/>
        <a:buSzTx/>
        <a:buFontTx/>
        <a:buNone/>
        <a:tabLst/>
        <a:defRPr sz="3081" b="0" i="0" u="none" strike="noStrike" cap="none" spc="0" baseline="0">
          <a:solidFill>
            <a:schemeClr val="tx1"/>
          </a:solidFill>
          <a:uFillTx/>
          <a:latin typeface="+mn-lt"/>
          <a:ea typeface="+mn-ea"/>
          <a:cs typeface="+mn-cs"/>
          <a:sym typeface="Arial"/>
        </a:defRPr>
      </a:lvl5pPr>
      <a:lvl6pPr marL="0" marR="0" indent="0" algn="r" defTabSz="2348409" rtl="0" latinLnBrk="0">
        <a:lnSpc>
          <a:spcPct val="100000"/>
        </a:lnSpc>
        <a:spcBef>
          <a:spcPts val="0"/>
        </a:spcBef>
        <a:spcAft>
          <a:spcPts val="0"/>
        </a:spcAft>
        <a:buClrTx/>
        <a:buSzTx/>
        <a:buFontTx/>
        <a:buNone/>
        <a:tabLst/>
        <a:defRPr sz="3081" b="0" i="0" u="none" strike="noStrike" cap="none" spc="0" baseline="0">
          <a:solidFill>
            <a:schemeClr val="tx1"/>
          </a:solidFill>
          <a:uFillTx/>
          <a:latin typeface="+mn-lt"/>
          <a:ea typeface="+mn-ea"/>
          <a:cs typeface="+mn-cs"/>
          <a:sym typeface="Arial"/>
        </a:defRPr>
      </a:lvl6pPr>
      <a:lvl7pPr marL="0" marR="0" indent="0" algn="r" defTabSz="2348409" rtl="0" latinLnBrk="0">
        <a:lnSpc>
          <a:spcPct val="100000"/>
        </a:lnSpc>
        <a:spcBef>
          <a:spcPts val="0"/>
        </a:spcBef>
        <a:spcAft>
          <a:spcPts val="0"/>
        </a:spcAft>
        <a:buClrTx/>
        <a:buSzTx/>
        <a:buFontTx/>
        <a:buNone/>
        <a:tabLst/>
        <a:defRPr sz="3081" b="0" i="0" u="none" strike="noStrike" cap="none" spc="0" baseline="0">
          <a:solidFill>
            <a:schemeClr val="tx1"/>
          </a:solidFill>
          <a:uFillTx/>
          <a:latin typeface="+mn-lt"/>
          <a:ea typeface="+mn-ea"/>
          <a:cs typeface="+mn-cs"/>
          <a:sym typeface="Arial"/>
        </a:defRPr>
      </a:lvl7pPr>
      <a:lvl8pPr marL="0" marR="0" indent="0" algn="r" defTabSz="2348409" rtl="0" latinLnBrk="0">
        <a:lnSpc>
          <a:spcPct val="100000"/>
        </a:lnSpc>
        <a:spcBef>
          <a:spcPts val="0"/>
        </a:spcBef>
        <a:spcAft>
          <a:spcPts val="0"/>
        </a:spcAft>
        <a:buClrTx/>
        <a:buSzTx/>
        <a:buFontTx/>
        <a:buNone/>
        <a:tabLst/>
        <a:defRPr sz="3081" b="0" i="0" u="none" strike="noStrike" cap="none" spc="0" baseline="0">
          <a:solidFill>
            <a:schemeClr val="tx1"/>
          </a:solidFill>
          <a:uFillTx/>
          <a:latin typeface="+mn-lt"/>
          <a:ea typeface="+mn-ea"/>
          <a:cs typeface="+mn-cs"/>
          <a:sym typeface="Arial"/>
        </a:defRPr>
      </a:lvl8pPr>
      <a:lvl9pPr marL="0" marR="0" indent="0" algn="r" defTabSz="2348409" rtl="0" latinLnBrk="0">
        <a:lnSpc>
          <a:spcPct val="100000"/>
        </a:lnSpc>
        <a:spcBef>
          <a:spcPts val="0"/>
        </a:spcBef>
        <a:spcAft>
          <a:spcPts val="0"/>
        </a:spcAft>
        <a:buClrTx/>
        <a:buSzTx/>
        <a:buFontTx/>
        <a:buNone/>
        <a:tabLst/>
        <a:defRPr sz="3081"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pn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7.svg"/></Relationships>
</file>

<file path=ppt/slides/_rels/slide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emf"/><Relationship Id="rId1" Type="http://schemas.openxmlformats.org/officeDocument/2006/relationships/slideLayout" Target="../slideLayouts/slideLayout19.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emf"/><Relationship Id="rId1" Type="http://schemas.openxmlformats.org/officeDocument/2006/relationships/slideLayout" Target="../slideLayouts/slideLayout19.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emf"/><Relationship Id="rId1" Type="http://schemas.openxmlformats.org/officeDocument/2006/relationships/slideLayout" Target="../slideLayouts/slideLayout19.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emf"/><Relationship Id="rId1" Type="http://schemas.openxmlformats.org/officeDocument/2006/relationships/slideLayout" Target="../slideLayouts/slideLayout19.xml"/><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emf"/><Relationship Id="rId1" Type="http://schemas.openxmlformats.org/officeDocument/2006/relationships/slideLayout" Target="../slideLayouts/slideLayout19.xml"/><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19.xml"/><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emf"/><Relationship Id="rId1" Type="http://schemas.openxmlformats.org/officeDocument/2006/relationships/slideLayout" Target="../slideLayouts/slideLayout19.xml"/><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hyperlink" Target="https://swanlaab.com/es/home/" TargetMode="External"/><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hyperlink" Target="https://swanlaab.com/submit-projec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869A1ED-B8B9-44D8-86E8-3E0A483E1F9F}"/>
              </a:ext>
            </a:extLst>
          </p:cNvPr>
          <p:cNvSpPr txBox="1"/>
          <p:nvPr/>
        </p:nvSpPr>
        <p:spPr>
          <a:xfrm>
            <a:off x="4152899" y="2588597"/>
            <a:ext cx="4467226" cy="33855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ctr"/>
            <a:r>
              <a:rPr lang="en-US" sz="1600" b="1" i="0" dirty="0">
                <a:solidFill>
                  <a:srgbClr val="FF7900"/>
                </a:solidFill>
                <a:effectLst/>
                <a:latin typeface="Futura Md BT Medium" panose="020B0602020204020303"/>
              </a:rPr>
              <a:t>How </a:t>
            </a:r>
            <a:r>
              <a:rPr lang="en-US" sz="1600" b="1" i="0" dirty="0">
                <a:solidFill>
                  <a:srgbClr val="FF7900"/>
                </a:solidFill>
                <a:effectLst/>
                <a:latin typeface="Raleway" pitchFamily="2" charset="0"/>
              </a:rPr>
              <a:t>to</a:t>
            </a:r>
            <a:r>
              <a:rPr lang="en-US" sz="1600" b="1" i="0" dirty="0">
                <a:solidFill>
                  <a:srgbClr val="FF7900"/>
                </a:solidFill>
                <a:effectLst/>
                <a:latin typeface="Futura Md BT Medium" panose="020B0602020204020303"/>
              </a:rPr>
              <a:t> make a good deck</a:t>
            </a:r>
          </a:p>
        </p:txBody>
      </p:sp>
      <p:sp>
        <p:nvSpPr>
          <p:cNvPr id="5" name="CuadroTexto 4">
            <a:extLst>
              <a:ext uri="{FF2B5EF4-FFF2-40B4-BE49-F238E27FC236}">
                <a16:creationId xmlns:a16="http://schemas.microsoft.com/office/drawing/2014/main" id="{49FE98D8-51CF-4E79-8307-EDD8BD4AC823}"/>
              </a:ext>
            </a:extLst>
          </p:cNvPr>
          <p:cNvSpPr txBox="1"/>
          <p:nvPr/>
        </p:nvSpPr>
        <p:spPr>
          <a:xfrm>
            <a:off x="4211241" y="1517392"/>
            <a:ext cx="4350543" cy="954107"/>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ctr"/>
            <a:r>
              <a:rPr lang="en-US" sz="2800" b="1" i="0" dirty="0">
                <a:solidFill>
                  <a:schemeClr val="bg1"/>
                </a:solidFill>
                <a:effectLst/>
                <a:latin typeface="Raleway" pitchFamily="2" charset="0"/>
              </a:rPr>
              <a:t>Prepare your </a:t>
            </a:r>
            <a:r>
              <a:rPr lang="en-US" sz="2800" b="1" i="0" dirty="0">
                <a:solidFill>
                  <a:srgbClr val="FF7900"/>
                </a:solidFill>
                <a:effectLst/>
                <a:latin typeface="Raleway" pitchFamily="2" charset="0"/>
              </a:rPr>
              <a:t>DECK</a:t>
            </a:r>
          </a:p>
          <a:p>
            <a:pPr algn="ctr"/>
            <a:r>
              <a:rPr lang="en-US" sz="2800" b="1" i="0" dirty="0">
                <a:solidFill>
                  <a:schemeClr val="bg1"/>
                </a:solidFill>
                <a:effectLst/>
                <a:latin typeface="Raleway" pitchFamily="2" charset="0"/>
              </a:rPr>
              <a:t>for INVESTORS</a:t>
            </a:r>
          </a:p>
        </p:txBody>
      </p:sp>
    </p:spTree>
    <p:extLst>
      <p:ext uri="{BB962C8B-B14F-4D97-AF65-F5344CB8AC3E}">
        <p14:creationId xmlns:p14="http://schemas.microsoft.com/office/powerpoint/2010/main" val="46894567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C5F924B6-285F-459C-9D46-AD3C8479C365}"/>
              </a:ext>
            </a:extLst>
          </p:cNvPr>
          <p:cNvSpPr>
            <a:spLocks noGrp="1"/>
          </p:cNvSpPr>
          <p:nvPr>
            <p:ph type="title"/>
          </p:nvPr>
        </p:nvSpPr>
        <p:spPr>
          <a:xfrm>
            <a:off x="44999" y="140078"/>
            <a:ext cx="9099001" cy="763602"/>
          </a:xfrm>
        </p:spPr>
        <p:txBody>
          <a:bodyPr>
            <a:normAutofit/>
          </a:bodyPr>
          <a:lstStyle/>
          <a:p>
            <a:r>
              <a:rPr lang="es-ES" sz="3200" b="1" i="0" dirty="0">
                <a:solidFill>
                  <a:srgbClr val="FF7900"/>
                </a:solidFill>
                <a:effectLst/>
                <a:latin typeface="Raleway" pitchFamily="2" charset="0"/>
              </a:rPr>
              <a:t>STRUCTURE </a:t>
            </a:r>
            <a:r>
              <a:rPr lang="es-ES" sz="3200" b="1" dirty="0">
                <a:solidFill>
                  <a:srgbClr val="FF7900"/>
                </a:solidFill>
                <a:latin typeface="Raleway" pitchFamily="2" charset="0"/>
              </a:rPr>
              <a:t>OF THE DECK</a:t>
            </a:r>
          </a:p>
        </p:txBody>
      </p:sp>
      <p:sp>
        <p:nvSpPr>
          <p:cNvPr id="5" name="CuadroTexto 4">
            <a:extLst>
              <a:ext uri="{FF2B5EF4-FFF2-40B4-BE49-F238E27FC236}">
                <a16:creationId xmlns:a16="http://schemas.microsoft.com/office/drawing/2014/main" id="{FB7D5716-B3CE-4565-B12E-AB5ABBBD1623}"/>
              </a:ext>
            </a:extLst>
          </p:cNvPr>
          <p:cNvSpPr txBox="1"/>
          <p:nvPr/>
        </p:nvSpPr>
        <p:spPr>
          <a:xfrm>
            <a:off x="0" y="713364"/>
            <a:ext cx="9144000" cy="369332"/>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ctr"/>
            <a:r>
              <a:rPr lang="es-ES" sz="1800" b="1" i="0" dirty="0">
                <a:solidFill>
                  <a:srgbClr val="FF7900"/>
                </a:solidFill>
                <a:effectLst/>
                <a:latin typeface="Raleway" pitchFamily="2" charset="0"/>
              </a:rPr>
              <a:t>12 -18 </a:t>
            </a:r>
            <a:r>
              <a:rPr lang="es-ES" sz="1800" b="1" i="0" dirty="0" err="1">
                <a:solidFill>
                  <a:srgbClr val="FF7900"/>
                </a:solidFill>
                <a:effectLst/>
                <a:latin typeface="Raleway" pitchFamily="2" charset="0"/>
              </a:rPr>
              <a:t>Slides</a:t>
            </a:r>
            <a:endParaRPr lang="es-ES" sz="1800" b="1" i="0" dirty="0">
              <a:solidFill>
                <a:srgbClr val="FF7900"/>
              </a:solidFill>
              <a:effectLst/>
              <a:latin typeface="Raleway" pitchFamily="2" charset="0"/>
            </a:endParaRPr>
          </a:p>
        </p:txBody>
      </p:sp>
      <p:grpSp>
        <p:nvGrpSpPr>
          <p:cNvPr id="33" name="Grupo 32">
            <a:extLst>
              <a:ext uri="{FF2B5EF4-FFF2-40B4-BE49-F238E27FC236}">
                <a16:creationId xmlns:a16="http://schemas.microsoft.com/office/drawing/2014/main" id="{083CA5EA-C924-42EF-B91A-CF728ABAD117}"/>
              </a:ext>
            </a:extLst>
          </p:cNvPr>
          <p:cNvGrpSpPr/>
          <p:nvPr/>
        </p:nvGrpSpPr>
        <p:grpSpPr>
          <a:xfrm>
            <a:off x="91269" y="1661627"/>
            <a:ext cx="1313474" cy="3447446"/>
            <a:chOff x="91269" y="1661627"/>
            <a:chExt cx="1313474" cy="3447446"/>
          </a:xfrm>
        </p:grpSpPr>
        <p:grpSp>
          <p:nvGrpSpPr>
            <p:cNvPr id="16" name="Grupo 15">
              <a:extLst>
                <a:ext uri="{FF2B5EF4-FFF2-40B4-BE49-F238E27FC236}">
                  <a16:creationId xmlns:a16="http://schemas.microsoft.com/office/drawing/2014/main" id="{99F269B5-5DAC-4CB6-AE5A-59D6754012E2}"/>
                </a:ext>
              </a:extLst>
            </p:cNvPr>
            <p:cNvGrpSpPr/>
            <p:nvPr/>
          </p:nvGrpSpPr>
          <p:grpSpPr>
            <a:xfrm>
              <a:off x="91269" y="1661627"/>
              <a:ext cx="1313474" cy="2122804"/>
              <a:chOff x="91269" y="1661627"/>
              <a:chExt cx="1313474" cy="2122804"/>
            </a:xfrm>
          </p:grpSpPr>
          <p:sp>
            <p:nvSpPr>
              <p:cNvPr id="25" name="Freeform: Shape 6">
                <a:extLst>
                  <a:ext uri="{FF2B5EF4-FFF2-40B4-BE49-F238E27FC236}">
                    <a16:creationId xmlns:a16="http://schemas.microsoft.com/office/drawing/2014/main" id="{8336B9D0-920E-4DF7-ACE3-ACC74A950B2F}"/>
                  </a:ext>
                </a:extLst>
              </p:cNvPr>
              <p:cNvSpPr/>
              <p:nvPr/>
            </p:nvSpPr>
            <p:spPr>
              <a:xfrm>
                <a:off x="93675" y="1661627"/>
                <a:ext cx="1296000" cy="1155600"/>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b="1" dirty="0">
                  <a:latin typeface="Raleway" pitchFamily="2" charset="0"/>
                </a:endParaRPr>
              </a:p>
            </p:txBody>
          </p:sp>
          <p:sp>
            <p:nvSpPr>
              <p:cNvPr id="42" name="CuadroTexto 41">
                <a:extLst>
                  <a:ext uri="{FF2B5EF4-FFF2-40B4-BE49-F238E27FC236}">
                    <a16:creationId xmlns:a16="http://schemas.microsoft.com/office/drawing/2014/main" id="{4D90EE5A-4E18-49E5-81F2-F0F40E3C2C22}"/>
                  </a:ext>
                </a:extLst>
              </p:cNvPr>
              <p:cNvSpPr txBox="1"/>
              <p:nvPr/>
            </p:nvSpPr>
            <p:spPr>
              <a:xfrm>
                <a:off x="252248" y="1781092"/>
                <a:ext cx="842062"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700" b="1" spc="200" dirty="0">
                    <a:solidFill>
                      <a:schemeClr val="bg1"/>
                    </a:solidFill>
                    <a:latin typeface="Raleway" pitchFamily="2" charset="0"/>
                    <a:cs typeface="Futura Medium" panose="020B0602020204020303" pitchFamily="34" charset="-79"/>
                  </a:rPr>
                  <a:t>1</a:t>
                </a:r>
                <a:r>
                  <a:rPr lang="es-ES" sz="700" b="1" spc="200" dirty="0">
                    <a:solidFill>
                      <a:schemeClr val="bg1">
                        <a:lumMod val="65000"/>
                      </a:schemeClr>
                    </a:solidFill>
                    <a:latin typeface="Raleway" pitchFamily="2" charset="0"/>
                    <a:cs typeface="Futura Medium" panose="020B0602020204020303" pitchFamily="34" charset="-79"/>
                  </a:rPr>
                  <a:t>.</a:t>
                </a:r>
                <a:r>
                  <a:rPr lang="es-ES" sz="700" b="1" spc="200" dirty="0">
                    <a:solidFill>
                      <a:schemeClr val="bg1"/>
                    </a:solidFill>
                    <a:latin typeface="Raleway" pitchFamily="2" charset="0"/>
                    <a:cs typeface="Futura Medium" panose="020B0602020204020303" pitchFamily="34" charset="-79"/>
                  </a:rPr>
                  <a:t>Intro</a:t>
                </a:r>
              </a:p>
            </p:txBody>
          </p:sp>
          <p:sp>
            <p:nvSpPr>
              <p:cNvPr id="53" name="Freeform 311">
                <a:extLst>
                  <a:ext uri="{FF2B5EF4-FFF2-40B4-BE49-F238E27FC236}">
                    <a16:creationId xmlns:a16="http://schemas.microsoft.com/office/drawing/2014/main" id="{F448A461-3BDD-42DD-B5C2-79D0F7D590C8}"/>
                  </a:ext>
                </a:extLst>
              </p:cNvPr>
              <p:cNvSpPr/>
              <p:nvPr/>
            </p:nvSpPr>
            <p:spPr>
              <a:xfrm>
                <a:off x="351663" y="2124346"/>
                <a:ext cx="560334" cy="406078"/>
              </a:xfrm>
              <a:custGeom>
                <a:avLst/>
                <a:gdLst>
                  <a:gd name="connsiteX0" fmla="*/ 227088 w 454178"/>
                  <a:gd name="connsiteY0" fmla="*/ 72963 h 361434"/>
                  <a:gd name="connsiteX1" fmla="*/ 389071 w 454178"/>
                  <a:gd name="connsiteY1" fmla="*/ 206493 h 361434"/>
                  <a:gd name="connsiteX2" fmla="*/ 389353 w 454178"/>
                  <a:gd name="connsiteY2" fmla="*/ 208184 h 361434"/>
                  <a:gd name="connsiteX3" fmla="*/ 389353 w 454178"/>
                  <a:gd name="connsiteY3" fmla="*/ 343405 h 361434"/>
                  <a:gd name="connsiteX4" fmla="*/ 384001 w 454178"/>
                  <a:gd name="connsiteY4" fmla="*/ 356082 h 361434"/>
                  <a:gd name="connsiteX5" fmla="*/ 371324 w 454178"/>
                  <a:gd name="connsiteY5" fmla="*/ 361434 h 361434"/>
                  <a:gd name="connsiteX6" fmla="*/ 263147 w 454178"/>
                  <a:gd name="connsiteY6" fmla="*/ 361434 h 361434"/>
                  <a:gd name="connsiteX7" fmla="*/ 263147 w 454178"/>
                  <a:gd name="connsiteY7" fmla="*/ 253257 h 361434"/>
                  <a:gd name="connsiteX8" fmla="*/ 191030 w 454178"/>
                  <a:gd name="connsiteY8" fmla="*/ 253257 h 361434"/>
                  <a:gd name="connsiteX9" fmla="*/ 191030 w 454178"/>
                  <a:gd name="connsiteY9" fmla="*/ 361434 h 361434"/>
                  <a:gd name="connsiteX10" fmla="*/ 82852 w 454178"/>
                  <a:gd name="connsiteY10" fmla="*/ 361434 h 361434"/>
                  <a:gd name="connsiteX11" fmla="*/ 70175 w 454178"/>
                  <a:gd name="connsiteY11" fmla="*/ 356082 h 361434"/>
                  <a:gd name="connsiteX12" fmla="*/ 64823 w 454178"/>
                  <a:gd name="connsiteY12" fmla="*/ 343405 h 361434"/>
                  <a:gd name="connsiteX13" fmla="*/ 64823 w 454178"/>
                  <a:gd name="connsiteY13" fmla="*/ 208184 h 361434"/>
                  <a:gd name="connsiteX14" fmla="*/ 64963 w 454178"/>
                  <a:gd name="connsiteY14" fmla="*/ 207339 h 361434"/>
                  <a:gd name="connsiteX15" fmla="*/ 65104 w 454178"/>
                  <a:gd name="connsiteY15" fmla="*/ 206493 h 361434"/>
                  <a:gd name="connsiteX16" fmla="*/ 227089 w 454178"/>
                  <a:gd name="connsiteY16" fmla="*/ 0 h 361434"/>
                  <a:gd name="connsiteX17" fmla="*/ 248499 w 454178"/>
                  <a:gd name="connsiteY17" fmla="*/ 7324 h 361434"/>
                  <a:gd name="connsiteX18" fmla="*/ 317236 w 454178"/>
                  <a:gd name="connsiteY18" fmla="*/ 64793 h 361434"/>
                  <a:gd name="connsiteX19" fmla="*/ 317236 w 454178"/>
                  <a:gd name="connsiteY19" fmla="*/ 9860 h 361434"/>
                  <a:gd name="connsiteX20" fmla="*/ 319772 w 454178"/>
                  <a:gd name="connsiteY20" fmla="*/ 3380 h 361434"/>
                  <a:gd name="connsiteX21" fmla="*/ 326251 w 454178"/>
                  <a:gd name="connsiteY21" fmla="*/ 845 h 361434"/>
                  <a:gd name="connsiteX22" fmla="*/ 380340 w 454178"/>
                  <a:gd name="connsiteY22" fmla="*/ 845 h 361434"/>
                  <a:gd name="connsiteX23" fmla="*/ 386819 w 454178"/>
                  <a:gd name="connsiteY23" fmla="*/ 3380 h 361434"/>
                  <a:gd name="connsiteX24" fmla="*/ 389354 w 454178"/>
                  <a:gd name="connsiteY24" fmla="*/ 9860 h 361434"/>
                  <a:gd name="connsiteX25" fmla="*/ 389354 w 454178"/>
                  <a:gd name="connsiteY25" fmla="*/ 124797 h 361434"/>
                  <a:gd name="connsiteX26" fmla="*/ 451049 w 454178"/>
                  <a:gd name="connsiteY26" fmla="*/ 176069 h 361434"/>
                  <a:gd name="connsiteX27" fmla="*/ 454147 w 454178"/>
                  <a:gd name="connsiteY27" fmla="*/ 182126 h 361434"/>
                  <a:gd name="connsiteX28" fmla="*/ 452176 w 454178"/>
                  <a:gd name="connsiteY28" fmla="*/ 188746 h 361434"/>
                  <a:gd name="connsiteX29" fmla="*/ 434709 w 454178"/>
                  <a:gd name="connsiteY29" fmla="*/ 209592 h 361434"/>
                  <a:gd name="connsiteX30" fmla="*/ 428794 w 454178"/>
                  <a:gd name="connsiteY30" fmla="*/ 212691 h 361434"/>
                  <a:gd name="connsiteX31" fmla="*/ 427949 w 454178"/>
                  <a:gd name="connsiteY31" fmla="*/ 212691 h 361434"/>
                  <a:gd name="connsiteX32" fmla="*/ 422032 w 454178"/>
                  <a:gd name="connsiteY32" fmla="*/ 210719 h 361434"/>
                  <a:gd name="connsiteX33" fmla="*/ 227089 w 454178"/>
                  <a:gd name="connsiteY33" fmla="*/ 48172 h 361434"/>
                  <a:gd name="connsiteX34" fmla="*/ 32145 w 454178"/>
                  <a:gd name="connsiteY34" fmla="*/ 210719 h 361434"/>
                  <a:gd name="connsiteX35" fmla="*/ 25385 w 454178"/>
                  <a:gd name="connsiteY35" fmla="*/ 212691 h 361434"/>
                  <a:gd name="connsiteX36" fmla="*/ 19469 w 454178"/>
                  <a:gd name="connsiteY36" fmla="*/ 209592 h 361434"/>
                  <a:gd name="connsiteX37" fmla="*/ 2003 w 454178"/>
                  <a:gd name="connsiteY37" fmla="*/ 188746 h 361434"/>
                  <a:gd name="connsiteX38" fmla="*/ 31 w 454178"/>
                  <a:gd name="connsiteY38" fmla="*/ 182126 h 361434"/>
                  <a:gd name="connsiteX39" fmla="*/ 3129 w 454178"/>
                  <a:gd name="connsiteY39" fmla="*/ 176069 h 361434"/>
                  <a:gd name="connsiteX40" fmla="*/ 205680 w 454178"/>
                  <a:gd name="connsiteY40" fmla="*/ 7324 h 361434"/>
                  <a:gd name="connsiteX41" fmla="*/ 227089 w 454178"/>
                  <a:gd name="connsiteY41" fmla="*/ 0 h 36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54178" h="361434">
                    <a:moveTo>
                      <a:pt x="227088" y="72963"/>
                    </a:moveTo>
                    <a:lnTo>
                      <a:pt x="389071" y="206493"/>
                    </a:lnTo>
                    <a:cubicBezTo>
                      <a:pt x="389259" y="206869"/>
                      <a:pt x="389353" y="207432"/>
                      <a:pt x="389353" y="208184"/>
                    </a:cubicBezTo>
                    <a:lnTo>
                      <a:pt x="389353" y="343405"/>
                    </a:lnTo>
                    <a:cubicBezTo>
                      <a:pt x="389353" y="348288"/>
                      <a:pt x="387570" y="352513"/>
                      <a:pt x="384001" y="356082"/>
                    </a:cubicBezTo>
                    <a:cubicBezTo>
                      <a:pt x="380432" y="359650"/>
                      <a:pt x="376206" y="361434"/>
                      <a:pt x="371324" y="361434"/>
                    </a:cubicBezTo>
                    <a:lnTo>
                      <a:pt x="263147" y="361434"/>
                    </a:lnTo>
                    <a:lnTo>
                      <a:pt x="263147" y="253257"/>
                    </a:lnTo>
                    <a:lnTo>
                      <a:pt x="191030" y="253257"/>
                    </a:lnTo>
                    <a:lnTo>
                      <a:pt x="191030" y="361434"/>
                    </a:lnTo>
                    <a:lnTo>
                      <a:pt x="82852" y="361434"/>
                    </a:lnTo>
                    <a:cubicBezTo>
                      <a:pt x="77970" y="361434"/>
                      <a:pt x="73744" y="359650"/>
                      <a:pt x="70175" y="356082"/>
                    </a:cubicBezTo>
                    <a:cubicBezTo>
                      <a:pt x="66607" y="352513"/>
                      <a:pt x="64823" y="348288"/>
                      <a:pt x="64823" y="343405"/>
                    </a:cubicBezTo>
                    <a:lnTo>
                      <a:pt x="64823" y="208184"/>
                    </a:lnTo>
                    <a:cubicBezTo>
                      <a:pt x="64823" y="207996"/>
                      <a:pt x="64870" y="207714"/>
                      <a:pt x="64963" y="207339"/>
                    </a:cubicBezTo>
                    <a:cubicBezTo>
                      <a:pt x="65058" y="206963"/>
                      <a:pt x="65104" y="206681"/>
                      <a:pt x="65104" y="206493"/>
                    </a:cubicBezTo>
                    <a:close/>
                    <a:moveTo>
                      <a:pt x="227089" y="0"/>
                    </a:moveTo>
                    <a:cubicBezTo>
                      <a:pt x="235353" y="0"/>
                      <a:pt x="242489" y="2441"/>
                      <a:pt x="248499" y="7324"/>
                    </a:cubicBezTo>
                    <a:lnTo>
                      <a:pt x="317236" y="64793"/>
                    </a:lnTo>
                    <a:lnTo>
                      <a:pt x="317236" y="9860"/>
                    </a:lnTo>
                    <a:cubicBezTo>
                      <a:pt x="317236" y="7230"/>
                      <a:pt x="318081" y="5071"/>
                      <a:pt x="319772" y="3380"/>
                    </a:cubicBezTo>
                    <a:cubicBezTo>
                      <a:pt x="321462" y="1690"/>
                      <a:pt x="323622" y="845"/>
                      <a:pt x="326251" y="845"/>
                    </a:cubicBezTo>
                    <a:lnTo>
                      <a:pt x="380340" y="845"/>
                    </a:lnTo>
                    <a:cubicBezTo>
                      <a:pt x="382969" y="845"/>
                      <a:pt x="385128" y="1690"/>
                      <a:pt x="386819" y="3380"/>
                    </a:cubicBezTo>
                    <a:cubicBezTo>
                      <a:pt x="388509" y="5071"/>
                      <a:pt x="389354" y="7230"/>
                      <a:pt x="389354" y="9860"/>
                    </a:cubicBezTo>
                    <a:lnTo>
                      <a:pt x="389354" y="124797"/>
                    </a:lnTo>
                    <a:lnTo>
                      <a:pt x="451049" y="176069"/>
                    </a:lnTo>
                    <a:cubicBezTo>
                      <a:pt x="452926" y="177571"/>
                      <a:pt x="453961" y="179590"/>
                      <a:pt x="454147" y="182126"/>
                    </a:cubicBezTo>
                    <a:cubicBezTo>
                      <a:pt x="454335" y="184661"/>
                      <a:pt x="453678" y="186868"/>
                      <a:pt x="452176" y="188746"/>
                    </a:cubicBezTo>
                    <a:lnTo>
                      <a:pt x="434709" y="209592"/>
                    </a:lnTo>
                    <a:cubicBezTo>
                      <a:pt x="433207" y="211283"/>
                      <a:pt x="431235" y="212315"/>
                      <a:pt x="428794" y="212691"/>
                    </a:cubicBezTo>
                    <a:lnTo>
                      <a:pt x="427949" y="212691"/>
                    </a:lnTo>
                    <a:cubicBezTo>
                      <a:pt x="425506" y="212691"/>
                      <a:pt x="423535" y="212034"/>
                      <a:pt x="422032" y="210719"/>
                    </a:cubicBezTo>
                    <a:lnTo>
                      <a:pt x="227089" y="48172"/>
                    </a:lnTo>
                    <a:lnTo>
                      <a:pt x="32145" y="210719"/>
                    </a:lnTo>
                    <a:cubicBezTo>
                      <a:pt x="29892" y="212222"/>
                      <a:pt x="27638" y="212879"/>
                      <a:pt x="25385" y="212691"/>
                    </a:cubicBezTo>
                    <a:cubicBezTo>
                      <a:pt x="22943" y="212315"/>
                      <a:pt x="20971" y="211283"/>
                      <a:pt x="19469" y="209592"/>
                    </a:cubicBezTo>
                    <a:lnTo>
                      <a:pt x="2003" y="188746"/>
                    </a:lnTo>
                    <a:cubicBezTo>
                      <a:pt x="500" y="186868"/>
                      <a:pt x="-158" y="184661"/>
                      <a:pt x="31" y="182126"/>
                    </a:cubicBezTo>
                    <a:cubicBezTo>
                      <a:pt x="218" y="179590"/>
                      <a:pt x="1251" y="177571"/>
                      <a:pt x="3129" y="176069"/>
                    </a:cubicBezTo>
                    <a:lnTo>
                      <a:pt x="205680" y="7324"/>
                    </a:lnTo>
                    <a:cubicBezTo>
                      <a:pt x="211689" y="2441"/>
                      <a:pt x="218826" y="0"/>
                      <a:pt x="227089" y="0"/>
                    </a:cubicBezTo>
                    <a:close/>
                  </a:path>
                </a:pathLst>
              </a:custGeom>
              <a:solidFill>
                <a:schemeClr val="bg1"/>
              </a:solidFill>
              <a:ln w="6449"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1" dirty="0">
                  <a:latin typeface="Raleway" pitchFamily="2" charset="0"/>
                </a:endParaRPr>
              </a:p>
            </p:txBody>
          </p:sp>
          <p:sp>
            <p:nvSpPr>
              <p:cNvPr id="30" name="CuadroTexto 29">
                <a:extLst>
                  <a:ext uri="{FF2B5EF4-FFF2-40B4-BE49-F238E27FC236}">
                    <a16:creationId xmlns:a16="http://schemas.microsoft.com/office/drawing/2014/main" id="{32AA5463-260C-4E99-9B26-D2DB1A0053A4}"/>
                  </a:ext>
                </a:extLst>
              </p:cNvPr>
              <p:cNvSpPr txBox="1"/>
              <p:nvPr/>
            </p:nvSpPr>
            <p:spPr>
              <a:xfrm>
                <a:off x="91269" y="3014990"/>
                <a:ext cx="1313474" cy="769441"/>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l"/>
                <a:r>
                  <a:rPr lang="en-US" sz="1100" b="1" i="0" dirty="0">
                    <a:solidFill>
                      <a:schemeClr val="bg1"/>
                    </a:solidFill>
                    <a:effectLst/>
                    <a:latin typeface="Raleway" pitchFamily="2" charset="0"/>
                  </a:rPr>
                  <a:t>Define the </a:t>
                </a:r>
                <a:r>
                  <a:rPr lang="en-US" sz="1100" b="1" i="0" dirty="0">
                    <a:solidFill>
                      <a:srgbClr val="FF7900"/>
                    </a:solidFill>
                    <a:effectLst/>
                    <a:latin typeface="Raleway" pitchFamily="2" charset="0"/>
                  </a:rPr>
                  <a:t>BUSINESS </a:t>
                </a:r>
                <a:r>
                  <a:rPr lang="en-US" sz="1100" b="1" i="0" dirty="0">
                    <a:solidFill>
                      <a:schemeClr val="bg1"/>
                    </a:solidFill>
                    <a:effectLst/>
                    <a:latin typeface="Raleway" pitchFamily="2" charset="0"/>
                  </a:rPr>
                  <a:t>or product in a </a:t>
                </a:r>
                <a:r>
                  <a:rPr lang="en-US" sz="1100" b="1" i="0" dirty="0">
                    <a:solidFill>
                      <a:srgbClr val="FF7900"/>
                    </a:solidFill>
                    <a:effectLst/>
                    <a:latin typeface="Raleway" pitchFamily="2" charset="0"/>
                  </a:rPr>
                  <a:t>single sentence.</a:t>
                </a:r>
              </a:p>
            </p:txBody>
          </p:sp>
        </p:grpSp>
        <p:sp>
          <p:nvSpPr>
            <p:cNvPr id="50" name="CuadroTexto 49">
              <a:extLst>
                <a:ext uri="{FF2B5EF4-FFF2-40B4-BE49-F238E27FC236}">
                  <a16:creationId xmlns:a16="http://schemas.microsoft.com/office/drawing/2014/main" id="{545BF476-C3CC-47D8-B3C5-090EAA1FC466}"/>
                </a:ext>
              </a:extLst>
            </p:cNvPr>
            <p:cNvSpPr txBox="1"/>
            <p:nvPr/>
          </p:nvSpPr>
          <p:spPr>
            <a:xfrm>
              <a:off x="256073" y="4832074"/>
              <a:ext cx="695540" cy="27699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l"/>
              <a:r>
                <a:rPr lang="es-ES" sz="1200" b="1" dirty="0">
                  <a:solidFill>
                    <a:srgbClr val="FF7900"/>
                  </a:solidFill>
                  <a:latin typeface="Raleway" pitchFamily="2" charset="0"/>
                </a:rPr>
                <a:t>1 </a:t>
              </a:r>
              <a:r>
                <a:rPr lang="es-ES" sz="1200" b="1" dirty="0" err="1">
                  <a:solidFill>
                    <a:srgbClr val="FF7900"/>
                  </a:solidFill>
                  <a:latin typeface="Raleway" pitchFamily="2" charset="0"/>
                </a:rPr>
                <a:t>slide</a:t>
              </a:r>
              <a:endParaRPr lang="es-ES" sz="1200" b="1" dirty="0">
                <a:solidFill>
                  <a:srgbClr val="FF7900"/>
                </a:solidFill>
                <a:latin typeface="Raleway" pitchFamily="2" charset="0"/>
              </a:endParaRPr>
            </a:p>
          </p:txBody>
        </p:sp>
      </p:grpSp>
      <p:grpSp>
        <p:nvGrpSpPr>
          <p:cNvPr id="35" name="Grupo 34">
            <a:extLst>
              <a:ext uri="{FF2B5EF4-FFF2-40B4-BE49-F238E27FC236}">
                <a16:creationId xmlns:a16="http://schemas.microsoft.com/office/drawing/2014/main" id="{BA59BC88-22FA-4DED-A829-95E6E0F316AB}"/>
              </a:ext>
            </a:extLst>
          </p:cNvPr>
          <p:cNvGrpSpPr/>
          <p:nvPr/>
        </p:nvGrpSpPr>
        <p:grpSpPr>
          <a:xfrm>
            <a:off x="1389674" y="1661627"/>
            <a:ext cx="1313476" cy="3447446"/>
            <a:chOff x="1389674" y="1661627"/>
            <a:chExt cx="1313476" cy="3447446"/>
          </a:xfrm>
        </p:grpSpPr>
        <p:grpSp>
          <p:nvGrpSpPr>
            <p:cNvPr id="17" name="Grupo 16">
              <a:extLst>
                <a:ext uri="{FF2B5EF4-FFF2-40B4-BE49-F238E27FC236}">
                  <a16:creationId xmlns:a16="http://schemas.microsoft.com/office/drawing/2014/main" id="{5BB6AB45-53CE-4197-B180-D8E7DEAD340B}"/>
                </a:ext>
              </a:extLst>
            </p:cNvPr>
            <p:cNvGrpSpPr/>
            <p:nvPr/>
          </p:nvGrpSpPr>
          <p:grpSpPr>
            <a:xfrm>
              <a:off x="1389674" y="1661627"/>
              <a:ext cx="1313476" cy="2122804"/>
              <a:chOff x="1389674" y="1661627"/>
              <a:chExt cx="1313476" cy="2122804"/>
            </a:xfrm>
          </p:grpSpPr>
          <p:pic>
            <p:nvPicPr>
              <p:cNvPr id="22" name="Graphic 48" descr="Users">
                <a:extLst>
                  <a:ext uri="{FF2B5EF4-FFF2-40B4-BE49-F238E27FC236}">
                    <a16:creationId xmlns:a16="http://schemas.microsoft.com/office/drawing/2014/main" id="{D0376A31-BCD1-4D1C-92E3-02B44DEEEC3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85530" y="2043876"/>
                <a:ext cx="626400" cy="626400"/>
              </a:xfrm>
              <a:prstGeom prst="rect">
                <a:avLst/>
              </a:prstGeom>
            </p:spPr>
          </p:pic>
          <p:sp>
            <p:nvSpPr>
              <p:cNvPr id="24" name="Freeform: Shape 6">
                <a:extLst>
                  <a:ext uri="{FF2B5EF4-FFF2-40B4-BE49-F238E27FC236}">
                    <a16:creationId xmlns:a16="http://schemas.microsoft.com/office/drawing/2014/main" id="{90B5AA21-780F-41CA-AFF5-6DED637904C5}"/>
                  </a:ext>
                </a:extLst>
              </p:cNvPr>
              <p:cNvSpPr/>
              <p:nvPr/>
            </p:nvSpPr>
            <p:spPr>
              <a:xfrm>
                <a:off x="1407150" y="1661627"/>
                <a:ext cx="1296000" cy="1155600"/>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b="1" dirty="0">
                  <a:latin typeface="Raleway" pitchFamily="2" charset="0"/>
                </a:endParaRPr>
              </a:p>
            </p:txBody>
          </p:sp>
          <p:sp>
            <p:nvSpPr>
              <p:cNvPr id="43" name="CuadroTexto 42">
                <a:extLst>
                  <a:ext uri="{FF2B5EF4-FFF2-40B4-BE49-F238E27FC236}">
                    <a16:creationId xmlns:a16="http://schemas.microsoft.com/office/drawing/2014/main" id="{B81B6B81-403E-44C5-B119-B13DDCD66E09}"/>
                  </a:ext>
                </a:extLst>
              </p:cNvPr>
              <p:cNvSpPr txBox="1"/>
              <p:nvPr/>
            </p:nvSpPr>
            <p:spPr>
              <a:xfrm>
                <a:off x="1526959" y="1781091"/>
                <a:ext cx="865710"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700" b="1" spc="200" dirty="0">
                    <a:solidFill>
                      <a:schemeClr val="bg1"/>
                    </a:solidFill>
                    <a:latin typeface="Raleway" pitchFamily="2" charset="0"/>
                    <a:cs typeface="Futura Medium" panose="020B0602020204020303" pitchFamily="34" charset="-79"/>
                  </a:rPr>
                  <a:t>2.Team</a:t>
                </a:r>
              </a:p>
            </p:txBody>
          </p:sp>
          <p:sp>
            <p:nvSpPr>
              <p:cNvPr id="32" name="CuadroTexto 31">
                <a:extLst>
                  <a:ext uri="{FF2B5EF4-FFF2-40B4-BE49-F238E27FC236}">
                    <a16:creationId xmlns:a16="http://schemas.microsoft.com/office/drawing/2014/main" id="{330C208B-CE4F-41F1-A3A7-2F6A54C7CBDC}"/>
                  </a:ext>
                </a:extLst>
              </p:cNvPr>
              <p:cNvSpPr txBox="1"/>
              <p:nvPr/>
            </p:nvSpPr>
            <p:spPr>
              <a:xfrm>
                <a:off x="1389674" y="3014990"/>
                <a:ext cx="1313475" cy="769441"/>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r>
                  <a:rPr lang="en-US" sz="1100" b="1" dirty="0">
                    <a:solidFill>
                      <a:schemeClr val="bg1"/>
                    </a:solidFill>
                    <a:latin typeface="Raleway" pitchFamily="2" charset="0"/>
                  </a:rPr>
                  <a:t>Identify a core </a:t>
                </a:r>
                <a:r>
                  <a:rPr lang="en-US" sz="1100" b="1" dirty="0">
                    <a:solidFill>
                      <a:srgbClr val="FF7900"/>
                    </a:solidFill>
                    <a:latin typeface="Raleway" pitchFamily="2" charset="0"/>
                  </a:rPr>
                  <a:t>GROUP</a:t>
                </a:r>
                <a:r>
                  <a:rPr lang="en-US" sz="1100" b="1" dirty="0">
                    <a:solidFill>
                      <a:schemeClr val="bg1"/>
                    </a:solidFill>
                    <a:latin typeface="Raleway" pitchFamily="2" charset="0"/>
                  </a:rPr>
                  <a:t> of talent that can </a:t>
                </a:r>
                <a:r>
                  <a:rPr lang="en-US" sz="1100" b="1" dirty="0">
                    <a:solidFill>
                      <a:srgbClr val="FF7900"/>
                    </a:solidFill>
                    <a:latin typeface="Raleway" pitchFamily="2" charset="0"/>
                  </a:rPr>
                  <a:t>execute</a:t>
                </a:r>
                <a:r>
                  <a:rPr lang="en-US" sz="1100" b="1" dirty="0">
                    <a:solidFill>
                      <a:schemeClr val="bg1"/>
                    </a:solidFill>
                    <a:latin typeface="Raleway" pitchFamily="2" charset="0"/>
                  </a:rPr>
                  <a:t> the plan.</a:t>
                </a:r>
              </a:p>
            </p:txBody>
          </p:sp>
        </p:grpSp>
        <p:sp>
          <p:nvSpPr>
            <p:cNvPr id="52" name="CuadroTexto 51">
              <a:extLst>
                <a:ext uri="{FF2B5EF4-FFF2-40B4-BE49-F238E27FC236}">
                  <a16:creationId xmlns:a16="http://schemas.microsoft.com/office/drawing/2014/main" id="{3978E473-AB21-4A08-8290-2107216C67CF}"/>
                </a:ext>
              </a:extLst>
            </p:cNvPr>
            <p:cNvSpPr txBox="1"/>
            <p:nvPr/>
          </p:nvSpPr>
          <p:spPr>
            <a:xfrm>
              <a:off x="1565111" y="4832074"/>
              <a:ext cx="912275" cy="27699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l"/>
              <a:r>
                <a:rPr lang="es-ES" sz="1200" b="1" dirty="0">
                  <a:solidFill>
                    <a:srgbClr val="FF7900"/>
                  </a:solidFill>
                  <a:latin typeface="Raleway" pitchFamily="2" charset="0"/>
                </a:rPr>
                <a:t>1-2 </a:t>
              </a:r>
              <a:r>
                <a:rPr lang="es-ES" sz="1200" b="1" dirty="0" err="1">
                  <a:solidFill>
                    <a:srgbClr val="FF7900"/>
                  </a:solidFill>
                  <a:latin typeface="Raleway" pitchFamily="2" charset="0"/>
                </a:rPr>
                <a:t>slides</a:t>
              </a:r>
              <a:endParaRPr lang="es-ES" sz="1200" b="1" dirty="0">
                <a:solidFill>
                  <a:srgbClr val="FF7900"/>
                </a:solidFill>
                <a:latin typeface="Raleway" pitchFamily="2" charset="0"/>
              </a:endParaRPr>
            </a:p>
          </p:txBody>
        </p:sp>
      </p:grpSp>
      <p:grpSp>
        <p:nvGrpSpPr>
          <p:cNvPr id="37" name="Grupo 36">
            <a:extLst>
              <a:ext uri="{FF2B5EF4-FFF2-40B4-BE49-F238E27FC236}">
                <a16:creationId xmlns:a16="http://schemas.microsoft.com/office/drawing/2014/main" id="{24A716BE-11BA-47AB-943A-0715787A8FD6}"/>
              </a:ext>
            </a:extLst>
          </p:cNvPr>
          <p:cNvGrpSpPr/>
          <p:nvPr/>
        </p:nvGrpSpPr>
        <p:grpSpPr>
          <a:xfrm>
            <a:off x="2750795" y="1661627"/>
            <a:ext cx="1296000" cy="3447446"/>
            <a:chOff x="2750795" y="1661627"/>
            <a:chExt cx="1296000" cy="3447446"/>
          </a:xfrm>
        </p:grpSpPr>
        <p:grpSp>
          <p:nvGrpSpPr>
            <p:cNvPr id="19" name="Grupo 18">
              <a:extLst>
                <a:ext uri="{FF2B5EF4-FFF2-40B4-BE49-F238E27FC236}">
                  <a16:creationId xmlns:a16="http://schemas.microsoft.com/office/drawing/2014/main" id="{E57108DF-0406-40A7-ABCB-E27C54AE19E3}"/>
                </a:ext>
              </a:extLst>
            </p:cNvPr>
            <p:cNvGrpSpPr/>
            <p:nvPr/>
          </p:nvGrpSpPr>
          <p:grpSpPr>
            <a:xfrm>
              <a:off x="2750795" y="1661627"/>
              <a:ext cx="1296000" cy="2461359"/>
              <a:chOff x="2750795" y="1661627"/>
              <a:chExt cx="1296000" cy="2461359"/>
            </a:xfrm>
          </p:grpSpPr>
          <p:sp>
            <p:nvSpPr>
              <p:cNvPr id="15" name="Freeform: Shape 6">
                <a:extLst>
                  <a:ext uri="{FF2B5EF4-FFF2-40B4-BE49-F238E27FC236}">
                    <a16:creationId xmlns:a16="http://schemas.microsoft.com/office/drawing/2014/main" id="{CA583782-AD50-48D1-9F7D-FEA6DDB1B961}"/>
                  </a:ext>
                </a:extLst>
              </p:cNvPr>
              <p:cNvSpPr/>
              <p:nvPr/>
            </p:nvSpPr>
            <p:spPr>
              <a:xfrm>
                <a:off x="2750795" y="1661627"/>
                <a:ext cx="1296000" cy="1155600"/>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b="1">
                  <a:latin typeface="Raleway" pitchFamily="2" charset="0"/>
                </a:endParaRPr>
              </a:p>
            </p:txBody>
          </p:sp>
          <p:sp>
            <p:nvSpPr>
              <p:cNvPr id="44" name="CuadroTexto 43">
                <a:extLst>
                  <a:ext uri="{FF2B5EF4-FFF2-40B4-BE49-F238E27FC236}">
                    <a16:creationId xmlns:a16="http://schemas.microsoft.com/office/drawing/2014/main" id="{6BF58E7B-CDE7-48D9-A57C-213BF67CD0F0}"/>
                  </a:ext>
                </a:extLst>
              </p:cNvPr>
              <p:cNvSpPr txBox="1"/>
              <p:nvPr/>
            </p:nvSpPr>
            <p:spPr>
              <a:xfrm>
                <a:off x="2882467" y="1781091"/>
                <a:ext cx="865710" cy="923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600" b="1" spc="200" dirty="0">
                    <a:solidFill>
                      <a:schemeClr val="bg1"/>
                    </a:solidFill>
                    <a:latin typeface="Raleway" pitchFamily="2" charset="0"/>
                    <a:cs typeface="Futura Medium" panose="020B0602020204020303" pitchFamily="34" charset="-79"/>
                  </a:rPr>
                  <a:t>3.Opportunity</a:t>
                </a:r>
              </a:p>
            </p:txBody>
          </p:sp>
          <p:pic>
            <p:nvPicPr>
              <p:cNvPr id="56" name="Graphic 23" descr="Lights On">
                <a:extLst>
                  <a:ext uri="{FF2B5EF4-FFF2-40B4-BE49-F238E27FC236}">
                    <a16:creationId xmlns:a16="http://schemas.microsoft.com/office/drawing/2014/main" id="{620891C4-1C96-4A9E-8130-83894FA0469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51219" y="2031100"/>
                <a:ext cx="626400" cy="626400"/>
              </a:xfrm>
              <a:prstGeom prst="rect">
                <a:avLst/>
              </a:prstGeom>
            </p:spPr>
          </p:pic>
          <p:sp>
            <p:nvSpPr>
              <p:cNvPr id="34" name="CuadroTexto 33">
                <a:extLst>
                  <a:ext uri="{FF2B5EF4-FFF2-40B4-BE49-F238E27FC236}">
                    <a16:creationId xmlns:a16="http://schemas.microsoft.com/office/drawing/2014/main" id="{0ADB9F18-7114-42F4-B1E6-CA8EE76C0B67}"/>
                  </a:ext>
                </a:extLst>
              </p:cNvPr>
              <p:cNvSpPr txBox="1"/>
              <p:nvPr/>
            </p:nvSpPr>
            <p:spPr>
              <a:xfrm>
                <a:off x="2750795" y="3014990"/>
                <a:ext cx="1296000" cy="110799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r>
                  <a:rPr lang="en-US" sz="1100" b="1" dirty="0">
                    <a:solidFill>
                      <a:schemeClr val="bg1"/>
                    </a:solidFill>
                    <a:latin typeface="Raleway" pitchFamily="2" charset="0"/>
                  </a:rPr>
                  <a:t>Establish the </a:t>
                </a:r>
                <a:r>
                  <a:rPr lang="en-US" sz="1100" b="1" dirty="0">
                    <a:solidFill>
                      <a:srgbClr val="FF7900"/>
                    </a:solidFill>
                    <a:latin typeface="Raleway" pitchFamily="2" charset="0"/>
                  </a:rPr>
                  <a:t>NEED</a:t>
                </a:r>
                <a:r>
                  <a:rPr lang="en-US" sz="1100" b="1" dirty="0">
                    <a:solidFill>
                      <a:schemeClr val="bg1"/>
                    </a:solidFill>
                    <a:latin typeface="Raleway" pitchFamily="2" charset="0"/>
                  </a:rPr>
                  <a:t> for your company’s solution and the </a:t>
                </a:r>
                <a:r>
                  <a:rPr lang="en-US" sz="1100" b="1" dirty="0">
                    <a:solidFill>
                      <a:srgbClr val="FF7900"/>
                    </a:solidFill>
                    <a:latin typeface="Raleway" pitchFamily="2" charset="0"/>
                  </a:rPr>
                  <a:t>SIZE</a:t>
                </a:r>
                <a:r>
                  <a:rPr lang="en-US" sz="1100" b="1" dirty="0">
                    <a:solidFill>
                      <a:schemeClr val="bg1"/>
                    </a:solidFill>
                    <a:latin typeface="Raleway" pitchFamily="2" charset="0"/>
                  </a:rPr>
                  <a:t> of the market.</a:t>
                </a:r>
              </a:p>
            </p:txBody>
          </p:sp>
        </p:grpSp>
        <p:sp>
          <p:nvSpPr>
            <p:cNvPr id="54" name="CuadroTexto 53">
              <a:extLst>
                <a:ext uri="{FF2B5EF4-FFF2-40B4-BE49-F238E27FC236}">
                  <a16:creationId xmlns:a16="http://schemas.microsoft.com/office/drawing/2014/main" id="{3F922525-1718-4799-9AF9-5EFB4D1B4F99}"/>
                </a:ext>
              </a:extLst>
            </p:cNvPr>
            <p:cNvSpPr txBox="1"/>
            <p:nvPr/>
          </p:nvSpPr>
          <p:spPr>
            <a:xfrm>
              <a:off x="2926232" y="4832074"/>
              <a:ext cx="912275" cy="27699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l"/>
              <a:r>
                <a:rPr lang="es-ES" sz="1200" b="1" dirty="0">
                  <a:solidFill>
                    <a:srgbClr val="FF7900"/>
                  </a:solidFill>
                  <a:latin typeface="Raleway" pitchFamily="2" charset="0"/>
                </a:rPr>
                <a:t>2-4 </a:t>
              </a:r>
              <a:r>
                <a:rPr lang="es-ES" sz="1200" b="1" dirty="0" err="1">
                  <a:solidFill>
                    <a:srgbClr val="FF7900"/>
                  </a:solidFill>
                  <a:latin typeface="Raleway" pitchFamily="2" charset="0"/>
                </a:rPr>
                <a:t>slides</a:t>
              </a:r>
              <a:endParaRPr lang="es-ES" sz="1200" b="1" dirty="0">
                <a:solidFill>
                  <a:srgbClr val="FF7900"/>
                </a:solidFill>
                <a:latin typeface="Raleway" pitchFamily="2" charset="0"/>
              </a:endParaRPr>
            </a:p>
          </p:txBody>
        </p:sp>
      </p:grpSp>
      <p:grpSp>
        <p:nvGrpSpPr>
          <p:cNvPr id="39" name="Grupo 38">
            <a:extLst>
              <a:ext uri="{FF2B5EF4-FFF2-40B4-BE49-F238E27FC236}">
                <a16:creationId xmlns:a16="http://schemas.microsoft.com/office/drawing/2014/main" id="{2958DA66-62CB-4B4D-B66F-035089600675}"/>
              </a:ext>
            </a:extLst>
          </p:cNvPr>
          <p:cNvGrpSpPr/>
          <p:nvPr/>
        </p:nvGrpSpPr>
        <p:grpSpPr>
          <a:xfrm>
            <a:off x="4053150" y="1661627"/>
            <a:ext cx="1296000" cy="3447446"/>
            <a:chOff x="4053150" y="1661627"/>
            <a:chExt cx="1296000" cy="3447446"/>
          </a:xfrm>
        </p:grpSpPr>
        <p:grpSp>
          <p:nvGrpSpPr>
            <p:cNvPr id="21" name="Grupo 20">
              <a:extLst>
                <a:ext uri="{FF2B5EF4-FFF2-40B4-BE49-F238E27FC236}">
                  <a16:creationId xmlns:a16="http://schemas.microsoft.com/office/drawing/2014/main" id="{9ADD0D2E-6A7C-4BFD-A495-93AEBEAA2FEE}"/>
                </a:ext>
              </a:extLst>
            </p:cNvPr>
            <p:cNvGrpSpPr/>
            <p:nvPr/>
          </p:nvGrpSpPr>
          <p:grpSpPr>
            <a:xfrm>
              <a:off x="4053150" y="1661627"/>
              <a:ext cx="1296000" cy="2461359"/>
              <a:chOff x="4053150" y="1661627"/>
              <a:chExt cx="1296000" cy="2461359"/>
            </a:xfrm>
          </p:grpSpPr>
          <p:pic>
            <p:nvPicPr>
              <p:cNvPr id="20" name="Graphic 49" descr="Puzzle">
                <a:extLst>
                  <a:ext uri="{FF2B5EF4-FFF2-40B4-BE49-F238E27FC236}">
                    <a16:creationId xmlns:a16="http://schemas.microsoft.com/office/drawing/2014/main" id="{DEDA2D06-7F09-4E72-8435-EBD92FB38A3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276558" y="2043876"/>
                <a:ext cx="626400" cy="626400"/>
              </a:xfrm>
              <a:prstGeom prst="rect">
                <a:avLst/>
              </a:prstGeom>
            </p:spPr>
          </p:pic>
          <p:sp>
            <p:nvSpPr>
              <p:cNvPr id="26" name="Freeform: Shape 6">
                <a:extLst>
                  <a:ext uri="{FF2B5EF4-FFF2-40B4-BE49-F238E27FC236}">
                    <a16:creationId xmlns:a16="http://schemas.microsoft.com/office/drawing/2014/main" id="{6EBE94DF-3917-49D2-9EAC-9657160A33B8}"/>
                  </a:ext>
                </a:extLst>
              </p:cNvPr>
              <p:cNvSpPr/>
              <p:nvPr/>
            </p:nvSpPr>
            <p:spPr>
              <a:xfrm>
                <a:off x="4053150" y="1661627"/>
                <a:ext cx="1296000" cy="1155600"/>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b="1" dirty="0">
                  <a:solidFill>
                    <a:schemeClr val="bg1"/>
                  </a:solidFill>
                  <a:latin typeface="Raleway" pitchFamily="2" charset="0"/>
                </a:endParaRPr>
              </a:p>
            </p:txBody>
          </p:sp>
          <p:sp>
            <p:nvSpPr>
              <p:cNvPr id="45" name="CuadroTexto 44">
                <a:extLst>
                  <a:ext uri="{FF2B5EF4-FFF2-40B4-BE49-F238E27FC236}">
                    <a16:creationId xmlns:a16="http://schemas.microsoft.com/office/drawing/2014/main" id="{2BA29C49-3E34-47D4-90E8-5E3CC20ED65D}"/>
                  </a:ext>
                </a:extLst>
              </p:cNvPr>
              <p:cNvSpPr txBox="1"/>
              <p:nvPr/>
            </p:nvSpPr>
            <p:spPr>
              <a:xfrm>
                <a:off x="4171300" y="1781091"/>
                <a:ext cx="865710"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700" b="1" spc="200" dirty="0">
                    <a:solidFill>
                      <a:schemeClr val="bg1"/>
                    </a:solidFill>
                    <a:latin typeface="Raleway" pitchFamily="2" charset="0"/>
                    <a:cs typeface="Futura Medium" panose="020B0602020204020303" pitchFamily="34" charset="-79"/>
                  </a:rPr>
                  <a:t>4.Solution</a:t>
                </a:r>
              </a:p>
            </p:txBody>
          </p:sp>
          <p:sp>
            <p:nvSpPr>
              <p:cNvPr id="36" name="CuadroTexto 35">
                <a:extLst>
                  <a:ext uri="{FF2B5EF4-FFF2-40B4-BE49-F238E27FC236}">
                    <a16:creationId xmlns:a16="http://schemas.microsoft.com/office/drawing/2014/main" id="{AF8ECF14-1A87-41E2-8A26-B0BBF4245674}"/>
                  </a:ext>
                </a:extLst>
              </p:cNvPr>
              <p:cNvSpPr txBox="1"/>
              <p:nvPr/>
            </p:nvSpPr>
            <p:spPr>
              <a:xfrm>
                <a:off x="4053150" y="3014990"/>
                <a:ext cx="1296000" cy="110799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r>
                  <a:rPr lang="en-US" sz="1100" b="1" dirty="0">
                    <a:solidFill>
                      <a:schemeClr val="bg1"/>
                    </a:solidFill>
                    <a:latin typeface="Raleway" pitchFamily="2" charset="0"/>
                  </a:rPr>
                  <a:t>Demonstrate </a:t>
                </a:r>
                <a:r>
                  <a:rPr lang="en-US" sz="1100" b="1" dirty="0">
                    <a:solidFill>
                      <a:srgbClr val="FF7900"/>
                    </a:solidFill>
                    <a:latin typeface="Raleway" pitchFamily="2" charset="0"/>
                  </a:rPr>
                  <a:t>HOW</a:t>
                </a:r>
                <a:r>
                  <a:rPr lang="en-US" sz="1100" b="1" dirty="0">
                    <a:solidFill>
                      <a:schemeClr val="bg1"/>
                    </a:solidFill>
                    <a:latin typeface="Raleway" pitchFamily="2" charset="0"/>
                  </a:rPr>
                  <a:t> you will solve the problem and validate your </a:t>
                </a:r>
                <a:r>
                  <a:rPr lang="en-US" sz="1100" b="1" dirty="0">
                    <a:solidFill>
                      <a:srgbClr val="FF7900"/>
                    </a:solidFill>
                    <a:latin typeface="Raleway" pitchFamily="2" charset="0"/>
                  </a:rPr>
                  <a:t>differentiation.</a:t>
                </a:r>
              </a:p>
            </p:txBody>
          </p:sp>
        </p:grpSp>
        <p:sp>
          <p:nvSpPr>
            <p:cNvPr id="55" name="CuadroTexto 54">
              <a:extLst>
                <a:ext uri="{FF2B5EF4-FFF2-40B4-BE49-F238E27FC236}">
                  <a16:creationId xmlns:a16="http://schemas.microsoft.com/office/drawing/2014/main" id="{B4C9B55C-D377-4C6C-ADF4-BAB1595A0A8F}"/>
                </a:ext>
              </a:extLst>
            </p:cNvPr>
            <p:cNvSpPr txBox="1"/>
            <p:nvPr/>
          </p:nvSpPr>
          <p:spPr>
            <a:xfrm>
              <a:off x="4239219" y="4832074"/>
              <a:ext cx="912275" cy="27699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l"/>
              <a:r>
                <a:rPr lang="es-ES" sz="1200" b="1" dirty="0">
                  <a:solidFill>
                    <a:srgbClr val="FF7900"/>
                  </a:solidFill>
                  <a:latin typeface="Raleway" pitchFamily="2" charset="0"/>
                </a:rPr>
                <a:t>2-5 </a:t>
              </a:r>
              <a:r>
                <a:rPr lang="es-ES" sz="1200" b="1" dirty="0" err="1">
                  <a:solidFill>
                    <a:srgbClr val="FF7900"/>
                  </a:solidFill>
                  <a:latin typeface="Raleway" pitchFamily="2" charset="0"/>
                </a:rPr>
                <a:t>slides</a:t>
              </a:r>
              <a:endParaRPr lang="es-ES" sz="1200" b="1" dirty="0">
                <a:solidFill>
                  <a:srgbClr val="FF7900"/>
                </a:solidFill>
                <a:latin typeface="Raleway" pitchFamily="2" charset="0"/>
              </a:endParaRPr>
            </a:p>
          </p:txBody>
        </p:sp>
      </p:grpSp>
      <p:grpSp>
        <p:nvGrpSpPr>
          <p:cNvPr id="41" name="Grupo 40">
            <a:extLst>
              <a:ext uri="{FF2B5EF4-FFF2-40B4-BE49-F238E27FC236}">
                <a16:creationId xmlns:a16="http://schemas.microsoft.com/office/drawing/2014/main" id="{ECEDAF11-0514-4940-A9AB-196A192C68D1}"/>
              </a:ext>
            </a:extLst>
          </p:cNvPr>
          <p:cNvGrpSpPr/>
          <p:nvPr/>
        </p:nvGrpSpPr>
        <p:grpSpPr>
          <a:xfrm>
            <a:off x="5349150" y="1661627"/>
            <a:ext cx="1318234" cy="3447446"/>
            <a:chOff x="5349150" y="1661627"/>
            <a:chExt cx="1318234" cy="3447446"/>
          </a:xfrm>
        </p:grpSpPr>
        <p:grpSp>
          <p:nvGrpSpPr>
            <p:cNvPr id="23" name="Grupo 22">
              <a:extLst>
                <a:ext uri="{FF2B5EF4-FFF2-40B4-BE49-F238E27FC236}">
                  <a16:creationId xmlns:a16="http://schemas.microsoft.com/office/drawing/2014/main" id="{87A69F54-D408-4962-B7D7-1E210B709EFD}"/>
                </a:ext>
              </a:extLst>
            </p:cNvPr>
            <p:cNvGrpSpPr/>
            <p:nvPr/>
          </p:nvGrpSpPr>
          <p:grpSpPr>
            <a:xfrm>
              <a:off x="5349150" y="1661627"/>
              <a:ext cx="1318234" cy="2292082"/>
              <a:chOff x="5349150" y="1661627"/>
              <a:chExt cx="1318234" cy="2292082"/>
            </a:xfrm>
          </p:grpSpPr>
          <p:sp>
            <p:nvSpPr>
              <p:cNvPr id="27" name="Freeform: Shape 6">
                <a:extLst>
                  <a:ext uri="{FF2B5EF4-FFF2-40B4-BE49-F238E27FC236}">
                    <a16:creationId xmlns:a16="http://schemas.microsoft.com/office/drawing/2014/main" id="{B094D457-08B5-4DBD-A0EA-0367F8668B4A}"/>
                  </a:ext>
                </a:extLst>
              </p:cNvPr>
              <p:cNvSpPr/>
              <p:nvPr/>
            </p:nvSpPr>
            <p:spPr>
              <a:xfrm>
                <a:off x="5371384" y="1661627"/>
                <a:ext cx="1296000" cy="1155600"/>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b="1">
                  <a:latin typeface="Raleway" pitchFamily="2" charset="0"/>
                </a:endParaRPr>
              </a:p>
            </p:txBody>
          </p:sp>
          <p:sp>
            <p:nvSpPr>
              <p:cNvPr id="47" name="CuadroTexto 46">
                <a:extLst>
                  <a:ext uri="{FF2B5EF4-FFF2-40B4-BE49-F238E27FC236}">
                    <a16:creationId xmlns:a16="http://schemas.microsoft.com/office/drawing/2014/main" id="{99F48B80-9EAD-4BBE-A346-C0E4C0476723}"/>
                  </a:ext>
                </a:extLst>
              </p:cNvPr>
              <p:cNvSpPr txBox="1"/>
              <p:nvPr/>
            </p:nvSpPr>
            <p:spPr>
              <a:xfrm>
                <a:off x="5398219" y="1752516"/>
                <a:ext cx="1116766" cy="1846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l"/>
                <a:r>
                  <a:rPr lang="es-ES" sz="600" b="1" spc="200" dirty="0">
                    <a:solidFill>
                      <a:schemeClr val="bg1"/>
                    </a:solidFill>
                    <a:latin typeface="Raleway" pitchFamily="2" charset="0"/>
                    <a:cs typeface="Futura Medium" panose="020B0602020204020303" pitchFamily="34" charset="-79"/>
                  </a:rPr>
                  <a:t>5.Competition</a:t>
                </a:r>
              </a:p>
            </p:txBody>
          </p:sp>
          <p:pic>
            <p:nvPicPr>
              <p:cNvPr id="4" name="Gráfico 3" descr="Gráfico circular con relleno sólido">
                <a:extLst>
                  <a:ext uri="{FF2B5EF4-FFF2-40B4-BE49-F238E27FC236}">
                    <a16:creationId xmlns:a16="http://schemas.microsoft.com/office/drawing/2014/main" id="{40A1E2F6-4F43-4CCF-B977-A5F678CF750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55560" y="2037012"/>
                <a:ext cx="626400" cy="626400"/>
              </a:xfrm>
              <a:prstGeom prst="rect">
                <a:avLst/>
              </a:prstGeom>
            </p:spPr>
          </p:pic>
          <p:sp>
            <p:nvSpPr>
              <p:cNvPr id="38" name="CuadroTexto 37">
                <a:extLst>
                  <a:ext uri="{FF2B5EF4-FFF2-40B4-BE49-F238E27FC236}">
                    <a16:creationId xmlns:a16="http://schemas.microsoft.com/office/drawing/2014/main" id="{0EF5B88D-678D-40D7-92AD-FA8C6D233D6D}"/>
                  </a:ext>
                </a:extLst>
              </p:cNvPr>
              <p:cNvSpPr txBox="1"/>
              <p:nvPr/>
            </p:nvSpPr>
            <p:spPr>
              <a:xfrm>
                <a:off x="5349150" y="3014990"/>
                <a:ext cx="1318234" cy="93871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r>
                  <a:rPr lang="en-US" sz="1100" b="1" dirty="0">
                    <a:solidFill>
                      <a:schemeClr val="bg1"/>
                    </a:solidFill>
                    <a:latin typeface="Raleway" pitchFamily="2" charset="0"/>
                  </a:rPr>
                  <a:t>Identify your </a:t>
                </a:r>
                <a:r>
                  <a:rPr lang="en-US" sz="1100" b="1" dirty="0">
                    <a:solidFill>
                      <a:srgbClr val="FF7900"/>
                    </a:solidFill>
                    <a:latin typeface="Raleway" pitchFamily="2" charset="0"/>
                  </a:rPr>
                  <a:t>COMPETITORS </a:t>
                </a:r>
                <a:r>
                  <a:rPr lang="en-US" sz="1100" b="1" dirty="0">
                    <a:solidFill>
                      <a:schemeClr val="bg1"/>
                    </a:solidFill>
                    <a:latin typeface="Raleway" pitchFamily="2" charset="0"/>
                  </a:rPr>
                  <a:t>and validate your differentiation.</a:t>
                </a:r>
              </a:p>
            </p:txBody>
          </p:sp>
        </p:grpSp>
        <p:sp>
          <p:nvSpPr>
            <p:cNvPr id="58" name="CuadroTexto 57">
              <a:extLst>
                <a:ext uri="{FF2B5EF4-FFF2-40B4-BE49-F238E27FC236}">
                  <a16:creationId xmlns:a16="http://schemas.microsoft.com/office/drawing/2014/main" id="{443C4CB5-6A13-455C-AC2E-E409B5E7D1FE}"/>
                </a:ext>
              </a:extLst>
            </p:cNvPr>
            <p:cNvSpPr txBox="1"/>
            <p:nvPr/>
          </p:nvSpPr>
          <p:spPr>
            <a:xfrm>
              <a:off x="5551167" y="4832074"/>
              <a:ext cx="912275" cy="27699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l"/>
              <a:r>
                <a:rPr lang="es-ES" sz="1200" b="1" dirty="0">
                  <a:solidFill>
                    <a:srgbClr val="FF7900"/>
                  </a:solidFill>
                  <a:latin typeface="Raleway" pitchFamily="2" charset="0"/>
                </a:rPr>
                <a:t>1-2 </a:t>
              </a:r>
              <a:r>
                <a:rPr lang="es-ES" sz="1200" b="1" dirty="0" err="1">
                  <a:solidFill>
                    <a:srgbClr val="FF7900"/>
                  </a:solidFill>
                  <a:latin typeface="Raleway" pitchFamily="2" charset="0"/>
                </a:rPr>
                <a:t>slides</a:t>
              </a:r>
              <a:endParaRPr lang="es-ES" sz="1200" b="1" dirty="0">
                <a:solidFill>
                  <a:srgbClr val="FF7900"/>
                </a:solidFill>
                <a:latin typeface="Raleway" pitchFamily="2" charset="0"/>
              </a:endParaRPr>
            </a:p>
          </p:txBody>
        </p:sp>
      </p:grpSp>
      <p:grpSp>
        <p:nvGrpSpPr>
          <p:cNvPr id="61" name="Grupo 60">
            <a:extLst>
              <a:ext uri="{FF2B5EF4-FFF2-40B4-BE49-F238E27FC236}">
                <a16:creationId xmlns:a16="http://schemas.microsoft.com/office/drawing/2014/main" id="{81A0F2F7-3065-42C5-80FC-EB15A422FF21}"/>
              </a:ext>
            </a:extLst>
          </p:cNvPr>
          <p:cNvGrpSpPr/>
          <p:nvPr/>
        </p:nvGrpSpPr>
        <p:grpSpPr>
          <a:xfrm>
            <a:off x="6667384" y="1661627"/>
            <a:ext cx="1313473" cy="3447446"/>
            <a:chOff x="6667384" y="1661627"/>
            <a:chExt cx="1313473" cy="3447446"/>
          </a:xfrm>
        </p:grpSpPr>
        <p:grpSp>
          <p:nvGrpSpPr>
            <p:cNvPr id="29" name="Grupo 28">
              <a:extLst>
                <a:ext uri="{FF2B5EF4-FFF2-40B4-BE49-F238E27FC236}">
                  <a16:creationId xmlns:a16="http://schemas.microsoft.com/office/drawing/2014/main" id="{09D9DB89-2D5E-493A-98E3-75F7B25FBEAB}"/>
                </a:ext>
              </a:extLst>
            </p:cNvPr>
            <p:cNvGrpSpPr/>
            <p:nvPr/>
          </p:nvGrpSpPr>
          <p:grpSpPr>
            <a:xfrm>
              <a:off x="6667384" y="1661627"/>
              <a:ext cx="1313473" cy="2630636"/>
              <a:chOff x="6667384" y="1661627"/>
              <a:chExt cx="1313473" cy="2630636"/>
            </a:xfrm>
          </p:grpSpPr>
          <p:sp>
            <p:nvSpPr>
              <p:cNvPr id="28" name="Freeform: Shape 6">
                <a:extLst>
                  <a:ext uri="{FF2B5EF4-FFF2-40B4-BE49-F238E27FC236}">
                    <a16:creationId xmlns:a16="http://schemas.microsoft.com/office/drawing/2014/main" id="{2A33000F-645D-4C77-A5E0-AAD75D3966BB}"/>
                  </a:ext>
                </a:extLst>
              </p:cNvPr>
              <p:cNvSpPr/>
              <p:nvPr/>
            </p:nvSpPr>
            <p:spPr>
              <a:xfrm>
                <a:off x="6684857" y="1661627"/>
                <a:ext cx="1296000" cy="1155600"/>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b="1">
                  <a:latin typeface="Raleway" pitchFamily="2" charset="0"/>
                </a:endParaRPr>
              </a:p>
            </p:txBody>
          </p:sp>
          <p:sp>
            <p:nvSpPr>
              <p:cNvPr id="48" name="CuadroTexto 47">
                <a:extLst>
                  <a:ext uri="{FF2B5EF4-FFF2-40B4-BE49-F238E27FC236}">
                    <a16:creationId xmlns:a16="http://schemas.microsoft.com/office/drawing/2014/main" id="{297F649C-818D-41A9-B7EC-7D99B6FA6DE0}"/>
                  </a:ext>
                </a:extLst>
              </p:cNvPr>
              <p:cNvSpPr txBox="1"/>
              <p:nvPr/>
            </p:nvSpPr>
            <p:spPr>
              <a:xfrm>
                <a:off x="6797494" y="1801079"/>
                <a:ext cx="865710"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700" b="1" spc="200" dirty="0">
                    <a:solidFill>
                      <a:schemeClr val="bg1"/>
                    </a:solidFill>
                    <a:latin typeface="Raleway" pitchFamily="2" charset="0"/>
                    <a:cs typeface="Futura Medium" panose="020B0602020204020303" pitchFamily="34" charset="-79"/>
                  </a:rPr>
                  <a:t>6. Business</a:t>
                </a:r>
              </a:p>
            </p:txBody>
          </p:sp>
          <p:pic>
            <p:nvPicPr>
              <p:cNvPr id="57" name="Graphic 37" descr="Bar graph with upward trend">
                <a:extLst>
                  <a:ext uri="{FF2B5EF4-FFF2-40B4-BE49-F238E27FC236}">
                    <a16:creationId xmlns:a16="http://schemas.microsoft.com/office/drawing/2014/main" id="{2CE5E2DE-0ED3-40D7-BF90-DA0C2F181E0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96020" y="2089804"/>
                <a:ext cx="573608" cy="573608"/>
              </a:xfrm>
              <a:prstGeom prst="rect">
                <a:avLst/>
              </a:prstGeom>
            </p:spPr>
          </p:pic>
          <p:sp>
            <p:nvSpPr>
              <p:cNvPr id="40" name="CuadroTexto 39">
                <a:extLst>
                  <a:ext uri="{FF2B5EF4-FFF2-40B4-BE49-F238E27FC236}">
                    <a16:creationId xmlns:a16="http://schemas.microsoft.com/office/drawing/2014/main" id="{11A66CC5-1657-4EF6-B976-9033DDBFAF99}"/>
                  </a:ext>
                </a:extLst>
              </p:cNvPr>
              <p:cNvSpPr txBox="1"/>
              <p:nvPr/>
            </p:nvSpPr>
            <p:spPr>
              <a:xfrm>
                <a:off x="6667384" y="3014990"/>
                <a:ext cx="1313473" cy="1277273"/>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l"/>
                <a:r>
                  <a:rPr lang="en-US" sz="1100" b="1" dirty="0">
                    <a:solidFill>
                      <a:schemeClr val="bg1"/>
                    </a:solidFill>
                    <a:latin typeface="Raleway" pitchFamily="2" charset="0"/>
                  </a:rPr>
                  <a:t>Explain how you will generate </a:t>
                </a:r>
                <a:r>
                  <a:rPr lang="en-US" sz="1100" b="1" dirty="0">
                    <a:solidFill>
                      <a:srgbClr val="FF7900"/>
                    </a:solidFill>
                    <a:latin typeface="Raleway" pitchFamily="2" charset="0"/>
                  </a:rPr>
                  <a:t>REVENUE, </a:t>
                </a:r>
                <a:r>
                  <a:rPr lang="en-US" sz="1100" b="1" dirty="0">
                    <a:solidFill>
                      <a:schemeClr val="bg1"/>
                    </a:solidFill>
                    <a:latin typeface="Raleway" pitchFamily="2" charset="0"/>
                  </a:rPr>
                  <a:t>show what you’ve accomplished, make future </a:t>
                </a:r>
                <a:r>
                  <a:rPr lang="en-US" sz="1100" b="1" dirty="0">
                    <a:solidFill>
                      <a:srgbClr val="FF7900"/>
                    </a:solidFill>
                    <a:latin typeface="Raleway" pitchFamily="2" charset="0"/>
                  </a:rPr>
                  <a:t>FORECASTS</a:t>
                </a:r>
              </a:p>
            </p:txBody>
          </p:sp>
        </p:grpSp>
        <p:sp>
          <p:nvSpPr>
            <p:cNvPr id="59" name="CuadroTexto 58">
              <a:extLst>
                <a:ext uri="{FF2B5EF4-FFF2-40B4-BE49-F238E27FC236}">
                  <a16:creationId xmlns:a16="http://schemas.microsoft.com/office/drawing/2014/main" id="{DDA111F5-2EAE-4247-A582-860A383F198C}"/>
                </a:ext>
              </a:extLst>
            </p:cNvPr>
            <p:cNvSpPr txBox="1"/>
            <p:nvPr/>
          </p:nvSpPr>
          <p:spPr>
            <a:xfrm>
              <a:off x="6869401" y="4832074"/>
              <a:ext cx="911505" cy="27699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l"/>
              <a:r>
                <a:rPr lang="es-ES" sz="1200" b="1" dirty="0">
                  <a:solidFill>
                    <a:srgbClr val="FF7900"/>
                  </a:solidFill>
                  <a:latin typeface="Raleway" pitchFamily="2" charset="0"/>
                </a:rPr>
                <a:t>2-4 </a:t>
              </a:r>
              <a:r>
                <a:rPr lang="es-ES" sz="1200" b="1" dirty="0" err="1">
                  <a:solidFill>
                    <a:srgbClr val="FF7900"/>
                  </a:solidFill>
                  <a:latin typeface="Raleway" pitchFamily="2" charset="0"/>
                </a:rPr>
                <a:t>slides</a:t>
              </a:r>
              <a:endParaRPr lang="es-ES" sz="1200" b="1" dirty="0">
                <a:solidFill>
                  <a:srgbClr val="FF7900"/>
                </a:solidFill>
                <a:latin typeface="Raleway" pitchFamily="2" charset="0"/>
              </a:endParaRPr>
            </a:p>
          </p:txBody>
        </p:sp>
      </p:grpSp>
      <p:sp>
        <p:nvSpPr>
          <p:cNvPr id="63" name="CuadroTexto 62">
            <a:extLst>
              <a:ext uri="{FF2B5EF4-FFF2-40B4-BE49-F238E27FC236}">
                <a16:creationId xmlns:a16="http://schemas.microsoft.com/office/drawing/2014/main" id="{968BEFB7-F68E-45D0-ADC3-C59A27C334C9}"/>
              </a:ext>
            </a:extLst>
          </p:cNvPr>
          <p:cNvSpPr txBox="1"/>
          <p:nvPr/>
        </p:nvSpPr>
        <p:spPr>
          <a:xfrm>
            <a:off x="8144748" y="1798485"/>
            <a:ext cx="865710"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700" b="1" spc="200" dirty="0">
                <a:solidFill>
                  <a:schemeClr val="bg1"/>
                </a:solidFill>
                <a:latin typeface="Raleway" pitchFamily="2" charset="0"/>
                <a:cs typeface="Futura Medium" panose="020B0602020204020303" pitchFamily="34" charset="-79"/>
              </a:rPr>
              <a:t>7.The round</a:t>
            </a:r>
          </a:p>
        </p:txBody>
      </p:sp>
      <p:sp>
        <p:nvSpPr>
          <p:cNvPr id="64" name="CuadroTexto 4">
            <a:extLst>
              <a:ext uri="{FF2B5EF4-FFF2-40B4-BE49-F238E27FC236}">
                <a16:creationId xmlns:a16="http://schemas.microsoft.com/office/drawing/2014/main" id="{F0473FED-02D0-4904-A378-76D5F896CD04}"/>
              </a:ext>
            </a:extLst>
          </p:cNvPr>
          <p:cNvSpPr txBox="1"/>
          <p:nvPr/>
        </p:nvSpPr>
        <p:spPr>
          <a:xfrm>
            <a:off x="2392669" y="5479473"/>
            <a:ext cx="4350543" cy="830997"/>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ctr"/>
            <a:r>
              <a:rPr lang="en-US" sz="2800" b="1" i="0" dirty="0">
                <a:solidFill>
                  <a:srgbClr val="FF7900"/>
                </a:solidFill>
                <a:effectLst/>
                <a:latin typeface="Raleway" pitchFamily="2" charset="0"/>
              </a:rPr>
              <a:t>FOCUS!</a:t>
            </a:r>
          </a:p>
          <a:p>
            <a:pPr algn="ctr"/>
            <a:r>
              <a:rPr lang="en-US" sz="2000" b="1" i="0" dirty="0">
                <a:solidFill>
                  <a:schemeClr val="bg1"/>
                </a:solidFill>
                <a:effectLst/>
                <a:latin typeface="Raleway" pitchFamily="2" charset="0"/>
              </a:rPr>
              <a:t>One take-away per slide</a:t>
            </a:r>
            <a:endParaRPr lang="en-US" sz="2800" b="1" i="0" dirty="0">
              <a:solidFill>
                <a:schemeClr val="bg1"/>
              </a:solidFill>
              <a:effectLst/>
              <a:latin typeface="Raleway" pitchFamily="2" charset="0"/>
            </a:endParaRPr>
          </a:p>
        </p:txBody>
      </p:sp>
      <p:pic>
        <p:nvPicPr>
          <p:cNvPr id="65" name="Imagen 2" descr="Dibujo en blanco y negro&#10;&#10;Descripción generada automáticamente con confianza baja">
            <a:extLst>
              <a:ext uri="{FF2B5EF4-FFF2-40B4-BE49-F238E27FC236}">
                <a16:creationId xmlns:a16="http://schemas.microsoft.com/office/drawing/2014/main" id="{67335B11-A42A-4981-B39A-B3F83A1DA6A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r="82519" b="33147"/>
          <a:stretch/>
        </p:blipFill>
        <p:spPr>
          <a:xfrm>
            <a:off x="8268029" y="5718552"/>
            <a:ext cx="498057" cy="537769"/>
          </a:xfrm>
          <a:prstGeom prst="rect">
            <a:avLst/>
          </a:prstGeom>
        </p:spPr>
      </p:pic>
      <p:grpSp>
        <p:nvGrpSpPr>
          <p:cNvPr id="7" name="Group 6">
            <a:extLst>
              <a:ext uri="{FF2B5EF4-FFF2-40B4-BE49-F238E27FC236}">
                <a16:creationId xmlns:a16="http://schemas.microsoft.com/office/drawing/2014/main" id="{4C2D534F-B0DD-4D82-8757-443EF97B5274}"/>
              </a:ext>
            </a:extLst>
          </p:cNvPr>
          <p:cNvGrpSpPr/>
          <p:nvPr/>
        </p:nvGrpSpPr>
        <p:grpSpPr>
          <a:xfrm>
            <a:off x="7965000" y="1661627"/>
            <a:ext cx="1264226" cy="3447446"/>
            <a:chOff x="7965000" y="1661627"/>
            <a:chExt cx="1264226" cy="3447446"/>
          </a:xfrm>
        </p:grpSpPr>
        <p:grpSp>
          <p:nvGrpSpPr>
            <p:cNvPr id="62" name="Grupo 61">
              <a:extLst>
                <a:ext uri="{FF2B5EF4-FFF2-40B4-BE49-F238E27FC236}">
                  <a16:creationId xmlns:a16="http://schemas.microsoft.com/office/drawing/2014/main" id="{1B0FCAA7-9460-4FBF-A08B-9AF87D74B576}"/>
                </a:ext>
              </a:extLst>
            </p:cNvPr>
            <p:cNvGrpSpPr/>
            <p:nvPr/>
          </p:nvGrpSpPr>
          <p:grpSpPr>
            <a:xfrm>
              <a:off x="7965000" y="1661627"/>
              <a:ext cx="1264226" cy="3447446"/>
              <a:chOff x="7965000" y="1661627"/>
              <a:chExt cx="1264226" cy="3447446"/>
            </a:xfrm>
          </p:grpSpPr>
          <p:grpSp>
            <p:nvGrpSpPr>
              <p:cNvPr id="31" name="Grupo 30">
                <a:extLst>
                  <a:ext uri="{FF2B5EF4-FFF2-40B4-BE49-F238E27FC236}">
                    <a16:creationId xmlns:a16="http://schemas.microsoft.com/office/drawing/2014/main" id="{FCC4AE39-4841-434E-BABF-9B8FAF952AB2}"/>
                  </a:ext>
                </a:extLst>
              </p:cNvPr>
              <p:cNvGrpSpPr/>
              <p:nvPr/>
            </p:nvGrpSpPr>
            <p:grpSpPr>
              <a:xfrm>
                <a:off x="7965000" y="1661627"/>
                <a:ext cx="1264226" cy="2630636"/>
                <a:chOff x="7965000" y="1661627"/>
                <a:chExt cx="1264226" cy="2630636"/>
              </a:xfrm>
            </p:grpSpPr>
            <p:sp>
              <p:nvSpPr>
                <p:cNvPr id="18" name="Freeform: Shape 31">
                  <a:extLst>
                    <a:ext uri="{FF2B5EF4-FFF2-40B4-BE49-F238E27FC236}">
                      <a16:creationId xmlns:a16="http://schemas.microsoft.com/office/drawing/2014/main" id="{0DB1518A-20B0-4CE8-B49B-9FF57352A48B}"/>
                    </a:ext>
                  </a:extLst>
                </p:cNvPr>
                <p:cNvSpPr/>
                <p:nvPr/>
              </p:nvSpPr>
              <p:spPr>
                <a:xfrm rot="10800000" flipV="1">
                  <a:off x="7965000" y="1661627"/>
                  <a:ext cx="1152000" cy="1155600"/>
                </a:xfrm>
                <a:custGeom>
                  <a:avLst/>
                  <a:gdLst>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2 w 1985964"/>
                    <a:gd name="connsiteY48" fmla="*/ 1673582 h 2364509"/>
                    <a:gd name="connsiteX49" fmla="*/ 1838061 w 1985964"/>
                    <a:gd name="connsiteY49" fmla="*/ 1715751 h 2364509"/>
                    <a:gd name="connsiteX50" fmla="*/ 1838059 w 1985964"/>
                    <a:gd name="connsiteY50" fmla="*/ 1715757 h 2364509"/>
                    <a:gd name="connsiteX51" fmla="*/ 1834276 w 1985964"/>
                    <a:gd name="connsiteY51" fmla="*/ 1725393 h 2364509"/>
                    <a:gd name="connsiteX52" fmla="*/ 1842311 w 1985964"/>
                    <a:gd name="connsiteY52" fmla="*/ 1725393 h 2364509"/>
                    <a:gd name="connsiteX53" fmla="*/ 1842311 w 1985964"/>
                    <a:gd name="connsiteY53" fmla="*/ 1984395 h 2364509"/>
                    <a:gd name="connsiteX54" fmla="*/ 1838060 w 1985964"/>
                    <a:gd name="connsiteY54" fmla="*/ 2026564 h 2364509"/>
                    <a:gd name="connsiteX55" fmla="*/ 1838058 w 1985964"/>
                    <a:gd name="connsiteY55" fmla="*/ 2026570 h 2364509"/>
                    <a:gd name="connsiteX56" fmla="*/ 1818140 w 1985964"/>
                    <a:gd name="connsiteY56" fmla="*/ 2077302 h 2364509"/>
                    <a:gd name="connsiteX57" fmla="*/ 1792175 w 1985964"/>
                    <a:gd name="connsiteY57" fmla="*/ 2115814 h 2364509"/>
                    <a:gd name="connsiteX58" fmla="*/ 1773416 w 1985964"/>
                    <a:gd name="connsiteY58" fmla="*/ 2137481 h 2364509"/>
                    <a:gd name="connsiteX59" fmla="*/ 1731490 w 1985964"/>
                    <a:gd name="connsiteY59" fmla="*/ 2165749 h 2364509"/>
                    <a:gd name="connsiteX60" fmla="*/ 1709927 w 1985964"/>
                    <a:gd name="connsiteY60" fmla="*/ 2178120 h 2364509"/>
                    <a:gd name="connsiteX61" fmla="*/ 1633141 w 1985964"/>
                    <a:gd name="connsiteY61" fmla="*/ 2193622 h 2364509"/>
                    <a:gd name="connsiteX62" fmla="*/ 1633070 w 1985964"/>
                    <a:gd name="connsiteY62" fmla="*/ 2193635 h 2364509"/>
                    <a:gd name="connsiteX63" fmla="*/ 352749 w 1985964"/>
                    <a:gd name="connsiteY63" fmla="*/ 2193635 h 2364509"/>
                    <a:gd name="connsiteX64" fmla="*/ 143507 w 1985964"/>
                    <a:gd name="connsiteY64" fmla="*/ 1984393 h 2364509"/>
                    <a:gd name="connsiteX65" fmla="*/ 143507 w 1985964"/>
                    <a:gd name="connsiteY65" fmla="*/ 380114 h 2364509"/>
                    <a:gd name="connsiteX66" fmla="*/ 147758 w 1985964"/>
                    <a:gd name="connsiteY66" fmla="*/ 337945 h 2364509"/>
                    <a:gd name="connsiteX67" fmla="*/ 159950 w 1985964"/>
                    <a:gd name="connsiteY67" fmla="*/ 298669 h 2364509"/>
                    <a:gd name="connsiteX68" fmla="*/ 204792 w 1985964"/>
                    <a:gd name="connsiteY68" fmla="*/ 232160 h 2364509"/>
                    <a:gd name="connsiteX69" fmla="*/ 352748 w 1985964"/>
                    <a:gd name="connsiteY69" fmla="*/ 170874 h 2364509"/>
                    <a:gd name="connsiteX70" fmla="*/ 1633069 w 1985964"/>
                    <a:gd name="connsiteY70" fmla="*/ 170874 h 2364509"/>
                    <a:gd name="connsiteX71" fmla="*/ 1842311 w 1985964"/>
                    <a:gd name="connsiteY71" fmla="*/ 380116 h 2364509"/>
                    <a:gd name="connsiteX72" fmla="*/ 1842311 w 1985964"/>
                    <a:gd name="connsiteY72" fmla="*/ 390533 h 2364509"/>
                    <a:gd name="connsiteX73" fmla="*/ 1842312 w 1985964"/>
                    <a:gd name="connsiteY73" fmla="*/ 390533 h 2364509"/>
                    <a:gd name="connsiteX74" fmla="*/ 1842312 w 1985964"/>
                    <a:gd name="connsiteY74" fmla="*/ 657949 h 2364509"/>
                    <a:gd name="connsiteX75" fmla="*/ 1844327 w 1985964"/>
                    <a:gd name="connsiteY75" fmla="*/ 657949 h 2364509"/>
                    <a:gd name="connsiteX76" fmla="*/ 1848702 w 1985964"/>
                    <a:gd name="connsiteY76" fmla="*/ 679620 h 2364509"/>
                    <a:gd name="connsiteX77" fmla="*/ 1914526 w 1985964"/>
                    <a:gd name="connsiteY77" fmla="*/ 723251 h 2364509"/>
                    <a:gd name="connsiteX78" fmla="*/ 1980350 w 1985964"/>
                    <a:gd name="connsiteY78" fmla="*/ 679620 h 2364509"/>
                    <a:gd name="connsiteX79" fmla="*/ 1984725 w 1985964"/>
                    <a:gd name="connsiteY79" fmla="*/ 657949 h 2364509"/>
                    <a:gd name="connsiteX80" fmla="*/ 1985819 w 1985964"/>
                    <a:gd name="connsiteY80" fmla="*/ 657949 h 2364509"/>
                    <a:gd name="connsiteX81" fmla="*/ 1985819 w 1985964"/>
                    <a:gd name="connsiteY81" fmla="*/ 652531 h 2364509"/>
                    <a:gd name="connsiteX82" fmla="*/ 1985964 w 1985964"/>
                    <a:gd name="connsiteY82" fmla="*/ 651813 h 2364509"/>
                    <a:gd name="connsiteX83" fmla="*/ 1985964 w 1985964"/>
                    <a:gd name="connsiteY83" fmla="*/ 320606 h 2364509"/>
                    <a:gd name="connsiteX84" fmla="*/ 1979095 w 1985964"/>
                    <a:gd name="connsiteY84" fmla="*/ 264273 h 2364509"/>
                    <a:gd name="connsiteX85" fmla="*/ 1962862 w 1985964"/>
                    <a:gd name="connsiteY85" fmla="*/ 209616 h 2364509"/>
                    <a:gd name="connsiteX86" fmla="*/ 1960902 w 1985964"/>
                    <a:gd name="connsiteY86" fmla="*/ 205670 h 2364509"/>
                    <a:gd name="connsiteX87" fmla="*/ 1959808 w 1985964"/>
                    <a:gd name="connsiteY87" fmla="*/ 202145 h 2364509"/>
                    <a:gd name="connsiteX88" fmla="*/ 1952102 w 1985964"/>
                    <a:gd name="connsiteY88" fmla="*/ 187947 h 2364509"/>
                    <a:gd name="connsiteX89" fmla="*/ 1937903 w 1985964"/>
                    <a:gd name="connsiteY89" fmla="*/ 159353 h 2364509"/>
                    <a:gd name="connsiteX90" fmla="*/ 1932732 w 1985964"/>
                    <a:gd name="connsiteY90" fmla="*/ 152262 h 2364509"/>
                    <a:gd name="connsiteX91" fmla="*/ 1929292 w 1985964"/>
                    <a:gd name="connsiteY91" fmla="*/ 145924 h 2364509"/>
                    <a:gd name="connsiteX92" fmla="*/ 1919138 w 1985964"/>
                    <a:gd name="connsiteY92" fmla="*/ 133617 h 2364509"/>
                    <a:gd name="connsiteX93" fmla="*/ 1905110 w 1985964"/>
                    <a:gd name="connsiteY93" fmla="*/ 114377 h 2364509"/>
                    <a:gd name="connsiteX94" fmla="*/ 1895612 w 1985964"/>
                    <a:gd name="connsiteY94" fmla="*/ 105103 h 2364509"/>
                    <a:gd name="connsiteX95" fmla="*/ 1888877 w 1985964"/>
                    <a:gd name="connsiteY95" fmla="*/ 96941 h 2364509"/>
                    <a:gd name="connsiteX96" fmla="*/ 1878393 w 1985964"/>
                    <a:gd name="connsiteY96" fmla="*/ 88290 h 2364509"/>
                    <a:gd name="connsiteX97" fmla="*/ 1865375 w 1985964"/>
                    <a:gd name="connsiteY97" fmla="*/ 75579 h 2364509"/>
                    <a:gd name="connsiteX98" fmla="*/ 1857537 w 1985964"/>
                    <a:gd name="connsiteY98" fmla="*/ 71082 h 2364509"/>
                    <a:gd name="connsiteX99" fmla="*/ 1839894 w 1985964"/>
                    <a:gd name="connsiteY99" fmla="*/ 56526 h 2364509"/>
                    <a:gd name="connsiteX100" fmla="*/ 1783673 w 1985964"/>
                    <a:gd name="connsiteY100" fmla="*/ 26010 h 2364509"/>
                    <a:gd name="connsiteX101" fmla="*/ 1773433 w 1985964"/>
                    <a:gd name="connsiteY101" fmla="*/ 22831 h 2364509"/>
                    <a:gd name="connsiteX102" fmla="*/ 1768644 w 1985964"/>
                    <a:gd name="connsiteY102" fmla="*/ 20084 h 2364509"/>
                    <a:gd name="connsiteX103" fmla="*/ 1737353 w 1985964"/>
                    <a:gd name="connsiteY103" fmla="*/ 11631 h 2364509"/>
                    <a:gd name="connsiteX104" fmla="*/ 1721545 w 1985964"/>
                    <a:gd name="connsiteY104" fmla="*/ 6724 h 2364509"/>
                    <a:gd name="connsiteX105" fmla="*/ 1717783 w 1985964"/>
                    <a:gd name="connsiteY105" fmla="*/ 6345 h 2364509"/>
                    <a:gd name="connsiteX106" fmla="*/ 1713431 w 1985964"/>
                    <a:gd name="connsiteY106" fmla="*/ 5170 h 2364509"/>
                    <a:gd name="connsiteX107" fmla="*/ 1654843 w 1985964"/>
                    <a:gd name="connsiteY107" fmla="*/ 0 h 2364509"/>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2 w 1985964"/>
                    <a:gd name="connsiteY48" fmla="*/ 1673582 h 2364509"/>
                    <a:gd name="connsiteX49" fmla="*/ 1838061 w 1985964"/>
                    <a:gd name="connsiteY49" fmla="*/ 1715751 h 2364509"/>
                    <a:gd name="connsiteX50" fmla="*/ 1838059 w 1985964"/>
                    <a:gd name="connsiteY50" fmla="*/ 1715757 h 2364509"/>
                    <a:gd name="connsiteX51" fmla="*/ 1834276 w 1985964"/>
                    <a:gd name="connsiteY51" fmla="*/ 1725393 h 2364509"/>
                    <a:gd name="connsiteX52" fmla="*/ 1842311 w 1985964"/>
                    <a:gd name="connsiteY52" fmla="*/ 1984395 h 2364509"/>
                    <a:gd name="connsiteX53" fmla="*/ 1838060 w 1985964"/>
                    <a:gd name="connsiteY53" fmla="*/ 2026564 h 2364509"/>
                    <a:gd name="connsiteX54" fmla="*/ 1838058 w 1985964"/>
                    <a:gd name="connsiteY54" fmla="*/ 2026570 h 2364509"/>
                    <a:gd name="connsiteX55" fmla="*/ 1818140 w 1985964"/>
                    <a:gd name="connsiteY55" fmla="*/ 2077302 h 2364509"/>
                    <a:gd name="connsiteX56" fmla="*/ 1792175 w 1985964"/>
                    <a:gd name="connsiteY56" fmla="*/ 2115814 h 2364509"/>
                    <a:gd name="connsiteX57" fmla="*/ 1773416 w 1985964"/>
                    <a:gd name="connsiteY57" fmla="*/ 2137481 h 2364509"/>
                    <a:gd name="connsiteX58" fmla="*/ 1731490 w 1985964"/>
                    <a:gd name="connsiteY58" fmla="*/ 2165749 h 2364509"/>
                    <a:gd name="connsiteX59" fmla="*/ 1709927 w 1985964"/>
                    <a:gd name="connsiteY59" fmla="*/ 2178120 h 2364509"/>
                    <a:gd name="connsiteX60" fmla="*/ 1633141 w 1985964"/>
                    <a:gd name="connsiteY60" fmla="*/ 2193622 h 2364509"/>
                    <a:gd name="connsiteX61" fmla="*/ 1633070 w 1985964"/>
                    <a:gd name="connsiteY61" fmla="*/ 2193635 h 2364509"/>
                    <a:gd name="connsiteX62" fmla="*/ 352749 w 1985964"/>
                    <a:gd name="connsiteY62" fmla="*/ 2193635 h 2364509"/>
                    <a:gd name="connsiteX63" fmla="*/ 143507 w 1985964"/>
                    <a:gd name="connsiteY63" fmla="*/ 1984393 h 2364509"/>
                    <a:gd name="connsiteX64" fmla="*/ 143507 w 1985964"/>
                    <a:gd name="connsiteY64" fmla="*/ 380114 h 2364509"/>
                    <a:gd name="connsiteX65" fmla="*/ 147758 w 1985964"/>
                    <a:gd name="connsiteY65" fmla="*/ 337945 h 2364509"/>
                    <a:gd name="connsiteX66" fmla="*/ 159950 w 1985964"/>
                    <a:gd name="connsiteY66" fmla="*/ 298669 h 2364509"/>
                    <a:gd name="connsiteX67" fmla="*/ 204792 w 1985964"/>
                    <a:gd name="connsiteY67" fmla="*/ 232160 h 2364509"/>
                    <a:gd name="connsiteX68" fmla="*/ 352748 w 1985964"/>
                    <a:gd name="connsiteY68" fmla="*/ 170874 h 2364509"/>
                    <a:gd name="connsiteX69" fmla="*/ 1633069 w 1985964"/>
                    <a:gd name="connsiteY69" fmla="*/ 170874 h 2364509"/>
                    <a:gd name="connsiteX70" fmla="*/ 1842311 w 1985964"/>
                    <a:gd name="connsiteY70" fmla="*/ 380116 h 2364509"/>
                    <a:gd name="connsiteX71" fmla="*/ 1842311 w 1985964"/>
                    <a:gd name="connsiteY71" fmla="*/ 390533 h 2364509"/>
                    <a:gd name="connsiteX72" fmla="*/ 1842312 w 1985964"/>
                    <a:gd name="connsiteY72" fmla="*/ 390533 h 2364509"/>
                    <a:gd name="connsiteX73" fmla="*/ 1842312 w 1985964"/>
                    <a:gd name="connsiteY73" fmla="*/ 657949 h 2364509"/>
                    <a:gd name="connsiteX74" fmla="*/ 1844327 w 1985964"/>
                    <a:gd name="connsiteY74" fmla="*/ 657949 h 2364509"/>
                    <a:gd name="connsiteX75" fmla="*/ 1848702 w 1985964"/>
                    <a:gd name="connsiteY75" fmla="*/ 679620 h 2364509"/>
                    <a:gd name="connsiteX76" fmla="*/ 1914526 w 1985964"/>
                    <a:gd name="connsiteY76" fmla="*/ 723251 h 2364509"/>
                    <a:gd name="connsiteX77" fmla="*/ 1980350 w 1985964"/>
                    <a:gd name="connsiteY77" fmla="*/ 679620 h 2364509"/>
                    <a:gd name="connsiteX78" fmla="*/ 1984725 w 1985964"/>
                    <a:gd name="connsiteY78" fmla="*/ 657949 h 2364509"/>
                    <a:gd name="connsiteX79" fmla="*/ 1985819 w 1985964"/>
                    <a:gd name="connsiteY79" fmla="*/ 657949 h 2364509"/>
                    <a:gd name="connsiteX80" fmla="*/ 1985819 w 1985964"/>
                    <a:gd name="connsiteY80" fmla="*/ 652531 h 2364509"/>
                    <a:gd name="connsiteX81" fmla="*/ 1985964 w 1985964"/>
                    <a:gd name="connsiteY81" fmla="*/ 651813 h 2364509"/>
                    <a:gd name="connsiteX82" fmla="*/ 1985964 w 1985964"/>
                    <a:gd name="connsiteY82" fmla="*/ 320606 h 2364509"/>
                    <a:gd name="connsiteX83" fmla="*/ 1979095 w 1985964"/>
                    <a:gd name="connsiteY83" fmla="*/ 264273 h 2364509"/>
                    <a:gd name="connsiteX84" fmla="*/ 1962862 w 1985964"/>
                    <a:gd name="connsiteY84" fmla="*/ 209616 h 2364509"/>
                    <a:gd name="connsiteX85" fmla="*/ 1960902 w 1985964"/>
                    <a:gd name="connsiteY85" fmla="*/ 205670 h 2364509"/>
                    <a:gd name="connsiteX86" fmla="*/ 1959808 w 1985964"/>
                    <a:gd name="connsiteY86" fmla="*/ 202145 h 2364509"/>
                    <a:gd name="connsiteX87" fmla="*/ 1952102 w 1985964"/>
                    <a:gd name="connsiteY87" fmla="*/ 187947 h 2364509"/>
                    <a:gd name="connsiteX88" fmla="*/ 1937903 w 1985964"/>
                    <a:gd name="connsiteY88" fmla="*/ 159353 h 2364509"/>
                    <a:gd name="connsiteX89" fmla="*/ 1932732 w 1985964"/>
                    <a:gd name="connsiteY89" fmla="*/ 152262 h 2364509"/>
                    <a:gd name="connsiteX90" fmla="*/ 1929292 w 1985964"/>
                    <a:gd name="connsiteY90" fmla="*/ 145924 h 2364509"/>
                    <a:gd name="connsiteX91" fmla="*/ 1919138 w 1985964"/>
                    <a:gd name="connsiteY91" fmla="*/ 133617 h 2364509"/>
                    <a:gd name="connsiteX92" fmla="*/ 1905110 w 1985964"/>
                    <a:gd name="connsiteY92" fmla="*/ 114377 h 2364509"/>
                    <a:gd name="connsiteX93" fmla="*/ 1895612 w 1985964"/>
                    <a:gd name="connsiteY93" fmla="*/ 105103 h 2364509"/>
                    <a:gd name="connsiteX94" fmla="*/ 1888877 w 1985964"/>
                    <a:gd name="connsiteY94" fmla="*/ 96941 h 2364509"/>
                    <a:gd name="connsiteX95" fmla="*/ 1878393 w 1985964"/>
                    <a:gd name="connsiteY95" fmla="*/ 88290 h 2364509"/>
                    <a:gd name="connsiteX96" fmla="*/ 1865375 w 1985964"/>
                    <a:gd name="connsiteY96" fmla="*/ 75579 h 2364509"/>
                    <a:gd name="connsiteX97" fmla="*/ 1857537 w 1985964"/>
                    <a:gd name="connsiteY97" fmla="*/ 71082 h 2364509"/>
                    <a:gd name="connsiteX98" fmla="*/ 1839894 w 1985964"/>
                    <a:gd name="connsiteY98" fmla="*/ 56526 h 2364509"/>
                    <a:gd name="connsiteX99" fmla="*/ 1783673 w 1985964"/>
                    <a:gd name="connsiteY99" fmla="*/ 26010 h 2364509"/>
                    <a:gd name="connsiteX100" fmla="*/ 1773433 w 1985964"/>
                    <a:gd name="connsiteY100" fmla="*/ 22831 h 2364509"/>
                    <a:gd name="connsiteX101" fmla="*/ 1768644 w 1985964"/>
                    <a:gd name="connsiteY101" fmla="*/ 20084 h 2364509"/>
                    <a:gd name="connsiteX102" fmla="*/ 1737353 w 1985964"/>
                    <a:gd name="connsiteY102" fmla="*/ 11631 h 2364509"/>
                    <a:gd name="connsiteX103" fmla="*/ 1721545 w 1985964"/>
                    <a:gd name="connsiteY103" fmla="*/ 6724 h 2364509"/>
                    <a:gd name="connsiteX104" fmla="*/ 1717783 w 1985964"/>
                    <a:gd name="connsiteY104" fmla="*/ 6345 h 2364509"/>
                    <a:gd name="connsiteX105" fmla="*/ 1713431 w 1985964"/>
                    <a:gd name="connsiteY105" fmla="*/ 5170 h 2364509"/>
                    <a:gd name="connsiteX106" fmla="*/ 1654843 w 1985964"/>
                    <a:gd name="connsiteY106" fmla="*/ 0 h 2364509"/>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2 w 1985964"/>
                    <a:gd name="connsiteY48" fmla="*/ 1673582 h 2364509"/>
                    <a:gd name="connsiteX49" fmla="*/ 1838061 w 1985964"/>
                    <a:gd name="connsiteY49" fmla="*/ 1715751 h 2364509"/>
                    <a:gd name="connsiteX50" fmla="*/ 1838059 w 1985964"/>
                    <a:gd name="connsiteY50" fmla="*/ 1715757 h 2364509"/>
                    <a:gd name="connsiteX51" fmla="*/ 1842311 w 1985964"/>
                    <a:gd name="connsiteY51" fmla="*/ 1984395 h 2364509"/>
                    <a:gd name="connsiteX52" fmla="*/ 1838060 w 1985964"/>
                    <a:gd name="connsiteY52" fmla="*/ 2026564 h 2364509"/>
                    <a:gd name="connsiteX53" fmla="*/ 1838058 w 1985964"/>
                    <a:gd name="connsiteY53" fmla="*/ 2026570 h 2364509"/>
                    <a:gd name="connsiteX54" fmla="*/ 1818140 w 1985964"/>
                    <a:gd name="connsiteY54" fmla="*/ 2077302 h 2364509"/>
                    <a:gd name="connsiteX55" fmla="*/ 1792175 w 1985964"/>
                    <a:gd name="connsiteY55" fmla="*/ 2115814 h 2364509"/>
                    <a:gd name="connsiteX56" fmla="*/ 1773416 w 1985964"/>
                    <a:gd name="connsiteY56" fmla="*/ 2137481 h 2364509"/>
                    <a:gd name="connsiteX57" fmla="*/ 1731490 w 1985964"/>
                    <a:gd name="connsiteY57" fmla="*/ 2165749 h 2364509"/>
                    <a:gd name="connsiteX58" fmla="*/ 1709927 w 1985964"/>
                    <a:gd name="connsiteY58" fmla="*/ 2178120 h 2364509"/>
                    <a:gd name="connsiteX59" fmla="*/ 1633141 w 1985964"/>
                    <a:gd name="connsiteY59" fmla="*/ 2193622 h 2364509"/>
                    <a:gd name="connsiteX60" fmla="*/ 1633070 w 1985964"/>
                    <a:gd name="connsiteY60" fmla="*/ 2193635 h 2364509"/>
                    <a:gd name="connsiteX61" fmla="*/ 352749 w 1985964"/>
                    <a:gd name="connsiteY61" fmla="*/ 2193635 h 2364509"/>
                    <a:gd name="connsiteX62" fmla="*/ 143507 w 1985964"/>
                    <a:gd name="connsiteY62" fmla="*/ 1984393 h 2364509"/>
                    <a:gd name="connsiteX63" fmla="*/ 143507 w 1985964"/>
                    <a:gd name="connsiteY63" fmla="*/ 380114 h 2364509"/>
                    <a:gd name="connsiteX64" fmla="*/ 147758 w 1985964"/>
                    <a:gd name="connsiteY64" fmla="*/ 337945 h 2364509"/>
                    <a:gd name="connsiteX65" fmla="*/ 159950 w 1985964"/>
                    <a:gd name="connsiteY65" fmla="*/ 298669 h 2364509"/>
                    <a:gd name="connsiteX66" fmla="*/ 204792 w 1985964"/>
                    <a:gd name="connsiteY66" fmla="*/ 232160 h 2364509"/>
                    <a:gd name="connsiteX67" fmla="*/ 352748 w 1985964"/>
                    <a:gd name="connsiteY67" fmla="*/ 170874 h 2364509"/>
                    <a:gd name="connsiteX68" fmla="*/ 1633069 w 1985964"/>
                    <a:gd name="connsiteY68" fmla="*/ 170874 h 2364509"/>
                    <a:gd name="connsiteX69" fmla="*/ 1842311 w 1985964"/>
                    <a:gd name="connsiteY69" fmla="*/ 380116 h 2364509"/>
                    <a:gd name="connsiteX70" fmla="*/ 1842311 w 1985964"/>
                    <a:gd name="connsiteY70" fmla="*/ 390533 h 2364509"/>
                    <a:gd name="connsiteX71" fmla="*/ 1842312 w 1985964"/>
                    <a:gd name="connsiteY71" fmla="*/ 390533 h 2364509"/>
                    <a:gd name="connsiteX72" fmla="*/ 1842312 w 1985964"/>
                    <a:gd name="connsiteY72" fmla="*/ 657949 h 2364509"/>
                    <a:gd name="connsiteX73" fmla="*/ 1844327 w 1985964"/>
                    <a:gd name="connsiteY73" fmla="*/ 657949 h 2364509"/>
                    <a:gd name="connsiteX74" fmla="*/ 1848702 w 1985964"/>
                    <a:gd name="connsiteY74" fmla="*/ 679620 h 2364509"/>
                    <a:gd name="connsiteX75" fmla="*/ 1914526 w 1985964"/>
                    <a:gd name="connsiteY75" fmla="*/ 723251 h 2364509"/>
                    <a:gd name="connsiteX76" fmla="*/ 1980350 w 1985964"/>
                    <a:gd name="connsiteY76" fmla="*/ 679620 h 2364509"/>
                    <a:gd name="connsiteX77" fmla="*/ 1984725 w 1985964"/>
                    <a:gd name="connsiteY77" fmla="*/ 657949 h 2364509"/>
                    <a:gd name="connsiteX78" fmla="*/ 1985819 w 1985964"/>
                    <a:gd name="connsiteY78" fmla="*/ 657949 h 2364509"/>
                    <a:gd name="connsiteX79" fmla="*/ 1985819 w 1985964"/>
                    <a:gd name="connsiteY79" fmla="*/ 652531 h 2364509"/>
                    <a:gd name="connsiteX80" fmla="*/ 1985964 w 1985964"/>
                    <a:gd name="connsiteY80" fmla="*/ 651813 h 2364509"/>
                    <a:gd name="connsiteX81" fmla="*/ 1985964 w 1985964"/>
                    <a:gd name="connsiteY81" fmla="*/ 320606 h 2364509"/>
                    <a:gd name="connsiteX82" fmla="*/ 1979095 w 1985964"/>
                    <a:gd name="connsiteY82" fmla="*/ 264273 h 2364509"/>
                    <a:gd name="connsiteX83" fmla="*/ 1962862 w 1985964"/>
                    <a:gd name="connsiteY83" fmla="*/ 209616 h 2364509"/>
                    <a:gd name="connsiteX84" fmla="*/ 1960902 w 1985964"/>
                    <a:gd name="connsiteY84" fmla="*/ 205670 h 2364509"/>
                    <a:gd name="connsiteX85" fmla="*/ 1959808 w 1985964"/>
                    <a:gd name="connsiteY85" fmla="*/ 202145 h 2364509"/>
                    <a:gd name="connsiteX86" fmla="*/ 1952102 w 1985964"/>
                    <a:gd name="connsiteY86" fmla="*/ 187947 h 2364509"/>
                    <a:gd name="connsiteX87" fmla="*/ 1937903 w 1985964"/>
                    <a:gd name="connsiteY87" fmla="*/ 159353 h 2364509"/>
                    <a:gd name="connsiteX88" fmla="*/ 1932732 w 1985964"/>
                    <a:gd name="connsiteY88" fmla="*/ 152262 h 2364509"/>
                    <a:gd name="connsiteX89" fmla="*/ 1929292 w 1985964"/>
                    <a:gd name="connsiteY89" fmla="*/ 145924 h 2364509"/>
                    <a:gd name="connsiteX90" fmla="*/ 1919138 w 1985964"/>
                    <a:gd name="connsiteY90" fmla="*/ 133617 h 2364509"/>
                    <a:gd name="connsiteX91" fmla="*/ 1905110 w 1985964"/>
                    <a:gd name="connsiteY91" fmla="*/ 114377 h 2364509"/>
                    <a:gd name="connsiteX92" fmla="*/ 1895612 w 1985964"/>
                    <a:gd name="connsiteY92" fmla="*/ 105103 h 2364509"/>
                    <a:gd name="connsiteX93" fmla="*/ 1888877 w 1985964"/>
                    <a:gd name="connsiteY93" fmla="*/ 96941 h 2364509"/>
                    <a:gd name="connsiteX94" fmla="*/ 1878393 w 1985964"/>
                    <a:gd name="connsiteY94" fmla="*/ 88290 h 2364509"/>
                    <a:gd name="connsiteX95" fmla="*/ 1865375 w 1985964"/>
                    <a:gd name="connsiteY95" fmla="*/ 75579 h 2364509"/>
                    <a:gd name="connsiteX96" fmla="*/ 1857537 w 1985964"/>
                    <a:gd name="connsiteY96" fmla="*/ 71082 h 2364509"/>
                    <a:gd name="connsiteX97" fmla="*/ 1839894 w 1985964"/>
                    <a:gd name="connsiteY97" fmla="*/ 56526 h 2364509"/>
                    <a:gd name="connsiteX98" fmla="*/ 1783673 w 1985964"/>
                    <a:gd name="connsiteY98" fmla="*/ 26010 h 2364509"/>
                    <a:gd name="connsiteX99" fmla="*/ 1773433 w 1985964"/>
                    <a:gd name="connsiteY99" fmla="*/ 22831 h 2364509"/>
                    <a:gd name="connsiteX100" fmla="*/ 1768644 w 1985964"/>
                    <a:gd name="connsiteY100" fmla="*/ 20084 h 2364509"/>
                    <a:gd name="connsiteX101" fmla="*/ 1737353 w 1985964"/>
                    <a:gd name="connsiteY101" fmla="*/ 11631 h 2364509"/>
                    <a:gd name="connsiteX102" fmla="*/ 1721545 w 1985964"/>
                    <a:gd name="connsiteY102" fmla="*/ 6724 h 2364509"/>
                    <a:gd name="connsiteX103" fmla="*/ 1717783 w 1985964"/>
                    <a:gd name="connsiteY103" fmla="*/ 6345 h 2364509"/>
                    <a:gd name="connsiteX104" fmla="*/ 1713431 w 1985964"/>
                    <a:gd name="connsiteY104" fmla="*/ 5170 h 2364509"/>
                    <a:gd name="connsiteX105" fmla="*/ 1654843 w 1985964"/>
                    <a:gd name="connsiteY105" fmla="*/ 0 h 2364509"/>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2 w 1985964"/>
                    <a:gd name="connsiteY48" fmla="*/ 1673582 h 2364509"/>
                    <a:gd name="connsiteX49" fmla="*/ 1838061 w 1985964"/>
                    <a:gd name="connsiteY49" fmla="*/ 1715751 h 2364509"/>
                    <a:gd name="connsiteX50" fmla="*/ 1842311 w 1985964"/>
                    <a:gd name="connsiteY50" fmla="*/ 1984395 h 2364509"/>
                    <a:gd name="connsiteX51" fmla="*/ 1838060 w 1985964"/>
                    <a:gd name="connsiteY51" fmla="*/ 2026564 h 2364509"/>
                    <a:gd name="connsiteX52" fmla="*/ 1838058 w 1985964"/>
                    <a:gd name="connsiteY52" fmla="*/ 2026570 h 2364509"/>
                    <a:gd name="connsiteX53" fmla="*/ 1818140 w 1985964"/>
                    <a:gd name="connsiteY53" fmla="*/ 2077302 h 2364509"/>
                    <a:gd name="connsiteX54" fmla="*/ 1792175 w 1985964"/>
                    <a:gd name="connsiteY54" fmla="*/ 2115814 h 2364509"/>
                    <a:gd name="connsiteX55" fmla="*/ 1773416 w 1985964"/>
                    <a:gd name="connsiteY55" fmla="*/ 2137481 h 2364509"/>
                    <a:gd name="connsiteX56" fmla="*/ 1731490 w 1985964"/>
                    <a:gd name="connsiteY56" fmla="*/ 2165749 h 2364509"/>
                    <a:gd name="connsiteX57" fmla="*/ 1709927 w 1985964"/>
                    <a:gd name="connsiteY57" fmla="*/ 2178120 h 2364509"/>
                    <a:gd name="connsiteX58" fmla="*/ 1633141 w 1985964"/>
                    <a:gd name="connsiteY58" fmla="*/ 2193622 h 2364509"/>
                    <a:gd name="connsiteX59" fmla="*/ 1633070 w 1985964"/>
                    <a:gd name="connsiteY59" fmla="*/ 2193635 h 2364509"/>
                    <a:gd name="connsiteX60" fmla="*/ 352749 w 1985964"/>
                    <a:gd name="connsiteY60" fmla="*/ 2193635 h 2364509"/>
                    <a:gd name="connsiteX61" fmla="*/ 143507 w 1985964"/>
                    <a:gd name="connsiteY61" fmla="*/ 1984393 h 2364509"/>
                    <a:gd name="connsiteX62" fmla="*/ 143507 w 1985964"/>
                    <a:gd name="connsiteY62" fmla="*/ 380114 h 2364509"/>
                    <a:gd name="connsiteX63" fmla="*/ 147758 w 1985964"/>
                    <a:gd name="connsiteY63" fmla="*/ 337945 h 2364509"/>
                    <a:gd name="connsiteX64" fmla="*/ 159950 w 1985964"/>
                    <a:gd name="connsiteY64" fmla="*/ 298669 h 2364509"/>
                    <a:gd name="connsiteX65" fmla="*/ 204792 w 1985964"/>
                    <a:gd name="connsiteY65" fmla="*/ 232160 h 2364509"/>
                    <a:gd name="connsiteX66" fmla="*/ 352748 w 1985964"/>
                    <a:gd name="connsiteY66" fmla="*/ 170874 h 2364509"/>
                    <a:gd name="connsiteX67" fmla="*/ 1633069 w 1985964"/>
                    <a:gd name="connsiteY67" fmla="*/ 170874 h 2364509"/>
                    <a:gd name="connsiteX68" fmla="*/ 1842311 w 1985964"/>
                    <a:gd name="connsiteY68" fmla="*/ 380116 h 2364509"/>
                    <a:gd name="connsiteX69" fmla="*/ 1842311 w 1985964"/>
                    <a:gd name="connsiteY69" fmla="*/ 390533 h 2364509"/>
                    <a:gd name="connsiteX70" fmla="*/ 1842312 w 1985964"/>
                    <a:gd name="connsiteY70" fmla="*/ 390533 h 2364509"/>
                    <a:gd name="connsiteX71" fmla="*/ 1842312 w 1985964"/>
                    <a:gd name="connsiteY71" fmla="*/ 657949 h 2364509"/>
                    <a:gd name="connsiteX72" fmla="*/ 1844327 w 1985964"/>
                    <a:gd name="connsiteY72" fmla="*/ 657949 h 2364509"/>
                    <a:gd name="connsiteX73" fmla="*/ 1848702 w 1985964"/>
                    <a:gd name="connsiteY73" fmla="*/ 679620 h 2364509"/>
                    <a:gd name="connsiteX74" fmla="*/ 1914526 w 1985964"/>
                    <a:gd name="connsiteY74" fmla="*/ 723251 h 2364509"/>
                    <a:gd name="connsiteX75" fmla="*/ 1980350 w 1985964"/>
                    <a:gd name="connsiteY75" fmla="*/ 679620 h 2364509"/>
                    <a:gd name="connsiteX76" fmla="*/ 1984725 w 1985964"/>
                    <a:gd name="connsiteY76" fmla="*/ 657949 h 2364509"/>
                    <a:gd name="connsiteX77" fmla="*/ 1985819 w 1985964"/>
                    <a:gd name="connsiteY77" fmla="*/ 657949 h 2364509"/>
                    <a:gd name="connsiteX78" fmla="*/ 1985819 w 1985964"/>
                    <a:gd name="connsiteY78" fmla="*/ 652531 h 2364509"/>
                    <a:gd name="connsiteX79" fmla="*/ 1985964 w 1985964"/>
                    <a:gd name="connsiteY79" fmla="*/ 651813 h 2364509"/>
                    <a:gd name="connsiteX80" fmla="*/ 1985964 w 1985964"/>
                    <a:gd name="connsiteY80" fmla="*/ 320606 h 2364509"/>
                    <a:gd name="connsiteX81" fmla="*/ 1979095 w 1985964"/>
                    <a:gd name="connsiteY81" fmla="*/ 264273 h 2364509"/>
                    <a:gd name="connsiteX82" fmla="*/ 1962862 w 1985964"/>
                    <a:gd name="connsiteY82" fmla="*/ 209616 h 2364509"/>
                    <a:gd name="connsiteX83" fmla="*/ 1960902 w 1985964"/>
                    <a:gd name="connsiteY83" fmla="*/ 205670 h 2364509"/>
                    <a:gd name="connsiteX84" fmla="*/ 1959808 w 1985964"/>
                    <a:gd name="connsiteY84" fmla="*/ 202145 h 2364509"/>
                    <a:gd name="connsiteX85" fmla="*/ 1952102 w 1985964"/>
                    <a:gd name="connsiteY85" fmla="*/ 187947 h 2364509"/>
                    <a:gd name="connsiteX86" fmla="*/ 1937903 w 1985964"/>
                    <a:gd name="connsiteY86" fmla="*/ 159353 h 2364509"/>
                    <a:gd name="connsiteX87" fmla="*/ 1932732 w 1985964"/>
                    <a:gd name="connsiteY87" fmla="*/ 152262 h 2364509"/>
                    <a:gd name="connsiteX88" fmla="*/ 1929292 w 1985964"/>
                    <a:gd name="connsiteY88" fmla="*/ 145924 h 2364509"/>
                    <a:gd name="connsiteX89" fmla="*/ 1919138 w 1985964"/>
                    <a:gd name="connsiteY89" fmla="*/ 133617 h 2364509"/>
                    <a:gd name="connsiteX90" fmla="*/ 1905110 w 1985964"/>
                    <a:gd name="connsiteY90" fmla="*/ 114377 h 2364509"/>
                    <a:gd name="connsiteX91" fmla="*/ 1895612 w 1985964"/>
                    <a:gd name="connsiteY91" fmla="*/ 105103 h 2364509"/>
                    <a:gd name="connsiteX92" fmla="*/ 1888877 w 1985964"/>
                    <a:gd name="connsiteY92" fmla="*/ 96941 h 2364509"/>
                    <a:gd name="connsiteX93" fmla="*/ 1878393 w 1985964"/>
                    <a:gd name="connsiteY93" fmla="*/ 88290 h 2364509"/>
                    <a:gd name="connsiteX94" fmla="*/ 1865375 w 1985964"/>
                    <a:gd name="connsiteY94" fmla="*/ 75579 h 2364509"/>
                    <a:gd name="connsiteX95" fmla="*/ 1857537 w 1985964"/>
                    <a:gd name="connsiteY95" fmla="*/ 71082 h 2364509"/>
                    <a:gd name="connsiteX96" fmla="*/ 1839894 w 1985964"/>
                    <a:gd name="connsiteY96" fmla="*/ 56526 h 2364509"/>
                    <a:gd name="connsiteX97" fmla="*/ 1783673 w 1985964"/>
                    <a:gd name="connsiteY97" fmla="*/ 26010 h 2364509"/>
                    <a:gd name="connsiteX98" fmla="*/ 1773433 w 1985964"/>
                    <a:gd name="connsiteY98" fmla="*/ 22831 h 2364509"/>
                    <a:gd name="connsiteX99" fmla="*/ 1768644 w 1985964"/>
                    <a:gd name="connsiteY99" fmla="*/ 20084 h 2364509"/>
                    <a:gd name="connsiteX100" fmla="*/ 1737353 w 1985964"/>
                    <a:gd name="connsiteY100" fmla="*/ 11631 h 2364509"/>
                    <a:gd name="connsiteX101" fmla="*/ 1721545 w 1985964"/>
                    <a:gd name="connsiteY101" fmla="*/ 6724 h 2364509"/>
                    <a:gd name="connsiteX102" fmla="*/ 1717783 w 1985964"/>
                    <a:gd name="connsiteY102" fmla="*/ 6345 h 2364509"/>
                    <a:gd name="connsiteX103" fmla="*/ 1713431 w 1985964"/>
                    <a:gd name="connsiteY103" fmla="*/ 5170 h 2364509"/>
                    <a:gd name="connsiteX104" fmla="*/ 1654843 w 1985964"/>
                    <a:gd name="connsiteY104" fmla="*/ 0 h 2364509"/>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2 w 1985964"/>
                    <a:gd name="connsiteY48" fmla="*/ 1673582 h 2364509"/>
                    <a:gd name="connsiteX49" fmla="*/ 1842311 w 1985964"/>
                    <a:gd name="connsiteY49" fmla="*/ 1984395 h 2364509"/>
                    <a:gd name="connsiteX50" fmla="*/ 1838060 w 1985964"/>
                    <a:gd name="connsiteY50" fmla="*/ 2026564 h 2364509"/>
                    <a:gd name="connsiteX51" fmla="*/ 1838058 w 1985964"/>
                    <a:gd name="connsiteY51" fmla="*/ 2026570 h 2364509"/>
                    <a:gd name="connsiteX52" fmla="*/ 1818140 w 1985964"/>
                    <a:gd name="connsiteY52" fmla="*/ 2077302 h 2364509"/>
                    <a:gd name="connsiteX53" fmla="*/ 1792175 w 1985964"/>
                    <a:gd name="connsiteY53" fmla="*/ 2115814 h 2364509"/>
                    <a:gd name="connsiteX54" fmla="*/ 1773416 w 1985964"/>
                    <a:gd name="connsiteY54" fmla="*/ 2137481 h 2364509"/>
                    <a:gd name="connsiteX55" fmla="*/ 1731490 w 1985964"/>
                    <a:gd name="connsiteY55" fmla="*/ 2165749 h 2364509"/>
                    <a:gd name="connsiteX56" fmla="*/ 1709927 w 1985964"/>
                    <a:gd name="connsiteY56" fmla="*/ 2178120 h 2364509"/>
                    <a:gd name="connsiteX57" fmla="*/ 1633141 w 1985964"/>
                    <a:gd name="connsiteY57" fmla="*/ 2193622 h 2364509"/>
                    <a:gd name="connsiteX58" fmla="*/ 1633070 w 1985964"/>
                    <a:gd name="connsiteY58" fmla="*/ 2193635 h 2364509"/>
                    <a:gd name="connsiteX59" fmla="*/ 352749 w 1985964"/>
                    <a:gd name="connsiteY59" fmla="*/ 2193635 h 2364509"/>
                    <a:gd name="connsiteX60" fmla="*/ 143507 w 1985964"/>
                    <a:gd name="connsiteY60" fmla="*/ 1984393 h 2364509"/>
                    <a:gd name="connsiteX61" fmla="*/ 143507 w 1985964"/>
                    <a:gd name="connsiteY61" fmla="*/ 380114 h 2364509"/>
                    <a:gd name="connsiteX62" fmla="*/ 147758 w 1985964"/>
                    <a:gd name="connsiteY62" fmla="*/ 337945 h 2364509"/>
                    <a:gd name="connsiteX63" fmla="*/ 159950 w 1985964"/>
                    <a:gd name="connsiteY63" fmla="*/ 298669 h 2364509"/>
                    <a:gd name="connsiteX64" fmla="*/ 204792 w 1985964"/>
                    <a:gd name="connsiteY64" fmla="*/ 232160 h 2364509"/>
                    <a:gd name="connsiteX65" fmla="*/ 352748 w 1985964"/>
                    <a:gd name="connsiteY65" fmla="*/ 170874 h 2364509"/>
                    <a:gd name="connsiteX66" fmla="*/ 1633069 w 1985964"/>
                    <a:gd name="connsiteY66" fmla="*/ 170874 h 2364509"/>
                    <a:gd name="connsiteX67" fmla="*/ 1842311 w 1985964"/>
                    <a:gd name="connsiteY67" fmla="*/ 380116 h 2364509"/>
                    <a:gd name="connsiteX68" fmla="*/ 1842311 w 1985964"/>
                    <a:gd name="connsiteY68" fmla="*/ 390533 h 2364509"/>
                    <a:gd name="connsiteX69" fmla="*/ 1842312 w 1985964"/>
                    <a:gd name="connsiteY69" fmla="*/ 390533 h 2364509"/>
                    <a:gd name="connsiteX70" fmla="*/ 1842312 w 1985964"/>
                    <a:gd name="connsiteY70" fmla="*/ 657949 h 2364509"/>
                    <a:gd name="connsiteX71" fmla="*/ 1844327 w 1985964"/>
                    <a:gd name="connsiteY71" fmla="*/ 657949 h 2364509"/>
                    <a:gd name="connsiteX72" fmla="*/ 1848702 w 1985964"/>
                    <a:gd name="connsiteY72" fmla="*/ 679620 h 2364509"/>
                    <a:gd name="connsiteX73" fmla="*/ 1914526 w 1985964"/>
                    <a:gd name="connsiteY73" fmla="*/ 723251 h 2364509"/>
                    <a:gd name="connsiteX74" fmla="*/ 1980350 w 1985964"/>
                    <a:gd name="connsiteY74" fmla="*/ 679620 h 2364509"/>
                    <a:gd name="connsiteX75" fmla="*/ 1984725 w 1985964"/>
                    <a:gd name="connsiteY75" fmla="*/ 657949 h 2364509"/>
                    <a:gd name="connsiteX76" fmla="*/ 1985819 w 1985964"/>
                    <a:gd name="connsiteY76" fmla="*/ 657949 h 2364509"/>
                    <a:gd name="connsiteX77" fmla="*/ 1985819 w 1985964"/>
                    <a:gd name="connsiteY77" fmla="*/ 652531 h 2364509"/>
                    <a:gd name="connsiteX78" fmla="*/ 1985964 w 1985964"/>
                    <a:gd name="connsiteY78" fmla="*/ 651813 h 2364509"/>
                    <a:gd name="connsiteX79" fmla="*/ 1985964 w 1985964"/>
                    <a:gd name="connsiteY79" fmla="*/ 320606 h 2364509"/>
                    <a:gd name="connsiteX80" fmla="*/ 1979095 w 1985964"/>
                    <a:gd name="connsiteY80" fmla="*/ 264273 h 2364509"/>
                    <a:gd name="connsiteX81" fmla="*/ 1962862 w 1985964"/>
                    <a:gd name="connsiteY81" fmla="*/ 209616 h 2364509"/>
                    <a:gd name="connsiteX82" fmla="*/ 1960902 w 1985964"/>
                    <a:gd name="connsiteY82" fmla="*/ 205670 h 2364509"/>
                    <a:gd name="connsiteX83" fmla="*/ 1959808 w 1985964"/>
                    <a:gd name="connsiteY83" fmla="*/ 202145 h 2364509"/>
                    <a:gd name="connsiteX84" fmla="*/ 1952102 w 1985964"/>
                    <a:gd name="connsiteY84" fmla="*/ 187947 h 2364509"/>
                    <a:gd name="connsiteX85" fmla="*/ 1937903 w 1985964"/>
                    <a:gd name="connsiteY85" fmla="*/ 159353 h 2364509"/>
                    <a:gd name="connsiteX86" fmla="*/ 1932732 w 1985964"/>
                    <a:gd name="connsiteY86" fmla="*/ 152262 h 2364509"/>
                    <a:gd name="connsiteX87" fmla="*/ 1929292 w 1985964"/>
                    <a:gd name="connsiteY87" fmla="*/ 145924 h 2364509"/>
                    <a:gd name="connsiteX88" fmla="*/ 1919138 w 1985964"/>
                    <a:gd name="connsiteY88" fmla="*/ 133617 h 2364509"/>
                    <a:gd name="connsiteX89" fmla="*/ 1905110 w 1985964"/>
                    <a:gd name="connsiteY89" fmla="*/ 114377 h 2364509"/>
                    <a:gd name="connsiteX90" fmla="*/ 1895612 w 1985964"/>
                    <a:gd name="connsiteY90" fmla="*/ 105103 h 2364509"/>
                    <a:gd name="connsiteX91" fmla="*/ 1888877 w 1985964"/>
                    <a:gd name="connsiteY91" fmla="*/ 96941 h 2364509"/>
                    <a:gd name="connsiteX92" fmla="*/ 1878393 w 1985964"/>
                    <a:gd name="connsiteY92" fmla="*/ 88290 h 2364509"/>
                    <a:gd name="connsiteX93" fmla="*/ 1865375 w 1985964"/>
                    <a:gd name="connsiteY93" fmla="*/ 75579 h 2364509"/>
                    <a:gd name="connsiteX94" fmla="*/ 1857537 w 1985964"/>
                    <a:gd name="connsiteY94" fmla="*/ 71082 h 2364509"/>
                    <a:gd name="connsiteX95" fmla="*/ 1839894 w 1985964"/>
                    <a:gd name="connsiteY95" fmla="*/ 56526 h 2364509"/>
                    <a:gd name="connsiteX96" fmla="*/ 1783673 w 1985964"/>
                    <a:gd name="connsiteY96" fmla="*/ 26010 h 2364509"/>
                    <a:gd name="connsiteX97" fmla="*/ 1773433 w 1985964"/>
                    <a:gd name="connsiteY97" fmla="*/ 22831 h 2364509"/>
                    <a:gd name="connsiteX98" fmla="*/ 1768644 w 1985964"/>
                    <a:gd name="connsiteY98" fmla="*/ 20084 h 2364509"/>
                    <a:gd name="connsiteX99" fmla="*/ 1737353 w 1985964"/>
                    <a:gd name="connsiteY99" fmla="*/ 11631 h 2364509"/>
                    <a:gd name="connsiteX100" fmla="*/ 1721545 w 1985964"/>
                    <a:gd name="connsiteY100" fmla="*/ 6724 h 2364509"/>
                    <a:gd name="connsiteX101" fmla="*/ 1717783 w 1985964"/>
                    <a:gd name="connsiteY101" fmla="*/ 6345 h 2364509"/>
                    <a:gd name="connsiteX102" fmla="*/ 1713431 w 1985964"/>
                    <a:gd name="connsiteY102" fmla="*/ 5170 h 2364509"/>
                    <a:gd name="connsiteX103" fmla="*/ 1654843 w 1985964"/>
                    <a:gd name="connsiteY103" fmla="*/ 0 h 2364509"/>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1 w 1985964"/>
                    <a:gd name="connsiteY48" fmla="*/ 1984395 h 2364509"/>
                    <a:gd name="connsiteX49" fmla="*/ 1838060 w 1985964"/>
                    <a:gd name="connsiteY49" fmla="*/ 2026564 h 2364509"/>
                    <a:gd name="connsiteX50" fmla="*/ 1838058 w 1985964"/>
                    <a:gd name="connsiteY50" fmla="*/ 2026570 h 2364509"/>
                    <a:gd name="connsiteX51" fmla="*/ 1818140 w 1985964"/>
                    <a:gd name="connsiteY51" fmla="*/ 2077302 h 2364509"/>
                    <a:gd name="connsiteX52" fmla="*/ 1792175 w 1985964"/>
                    <a:gd name="connsiteY52" fmla="*/ 2115814 h 2364509"/>
                    <a:gd name="connsiteX53" fmla="*/ 1773416 w 1985964"/>
                    <a:gd name="connsiteY53" fmla="*/ 2137481 h 2364509"/>
                    <a:gd name="connsiteX54" fmla="*/ 1731490 w 1985964"/>
                    <a:gd name="connsiteY54" fmla="*/ 2165749 h 2364509"/>
                    <a:gd name="connsiteX55" fmla="*/ 1709927 w 1985964"/>
                    <a:gd name="connsiteY55" fmla="*/ 2178120 h 2364509"/>
                    <a:gd name="connsiteX56" fmla="*/ 1633141 w 1985964"/>
                    <a:gd name="connsiteY56" fmla="*/ 2193622 h 2364509"/>
                    <a:gd name="connsiteX57" fmla="*/ 1633070 w 1985964"/>
                    <a:gd name="connsiteY57" fmla="*/ 2193635 h 2364509"/>
                    <a:gd name="connsiteX58" fmla="*/ 352749 w 1985964"/>
                    <a:gd name="connsiteY58" fmla="*/ 2193635 h 2364509"/>
                    <a:gd name="connsiteX59" fmla="*/ 143507 w 1985964"/>
                    <a:gd name="connsiteY59" fmla="*/ 1984393 h 2364509"/>
                    <a:gd name="connsiteX60" fmla="*/ 143507 w 1985964"/>
                    <a:gd name="connsiteY60" fmla="*/ 380114 h 2364509"/>
                    <a:gd name="connsiteX61" fmla="*/ 147758 w 1985964"/>
                    <a:gd name="connsiteY61" fmla="*/ 337945 h 2364509"/>
                    <a:gd name="connsiteX62" fmla="*/ 159950 w 1985964"/>
                    <a:gd name="connsiteY62" fmla="*/ 298669 h 2364509"/>
                    <a:gd name="connsiteX63" fmla="*/ 204792 w 1985964"/>
                    <a:gd name="connsiteY63" fmla="*/ 232160 h 2364509"/>
                    <a:gd name="connsiteX64" fmla="*/ 352748 w 1985964"/>
                    <a:gd name="connsiteY64" fmla="*/ 170874 h 2364509"/>
                    <a:gd name="connsiteX65" fmla="*/ 1633069 w 1985964"/>
                    <a:gd name="connsiteY65" fmla="*/ 170874 h 2364509"/>
                    <a:gd name="connsiteX66" fmla="*/ 1842311 w 1985964"/>
                    <a:gd name="connsiteY66" fmla="*/ 380116 h 2364509"/>
                    <a:gd name="connsiteX67" fmla="*/ 1842311 w 1985964"/>
                    <a:gd name="connsiteY67" fmla="*/ 390533 h 2364509"/>
                    <a:gd name="connsiteX68" fmla="*/ 1842312 w 1985964"/>
                    <a:gd name="connsiteY68" fmla="*/ 390533 h 2364509"/>
                    <a:gd name="connsiteX69" fmla="*/ 1842312 w 1985964"/>
                    <a:gd name="connsiteY69" fmla="*/ 657949 h 2364509"/>
                    <a:gd name="connsiteX70" fmla="*/ 1844327 w 1985964"/>
                    <a:gd name="connsiteY70" fmla="*/ 657949 h 2364509"/>
                    <a:gd name="connsiteX71" fmla="*/ 1848702 w 1985964"/>
                    <a:gd name="connsiteY71" fmla="*/ 679620 h 2364509"/>
                    <a:gd name="connsiteX72" fmla="*/ 1914526 w 1985964"/>
                    <a:gd name="connsiteY72" fmla="*/ 723251 h 2364509"/>
                    <a:gd name="connsiteX73" fmla="*/ 1980350 w 1985964"/>
                    <a:gd name="connsiteY73" fmla="*/ 679620 h 2364509"/>
                    <a:gd name="connsiteX74" fmla="*/ 1984725 w 1985964"/>
                    <a:gd name="connsiteY74" fmla="*/ 657949 h 2364509"/>
                    <a:gd name="connsiteX75" fmla="*/ 1985819 w 1985964"/>
                    <a:gd name="connsiteY75" fmla="*/ 657949 h 2364509"/>
                    <a:gd name="connsiteX76" fmla="*/ 1985819 w 1985964"/>
                    <a:gd name="connsiteY76" fmla="*/ 652531 h 2364509"/>
                    <a:gd name="connsiteX77" fmla="*/ 1985964 w 1985964"/>
                    <a:gd name="connsiteY77" fmla="*/ 651813 h 2364509"/>
                    <a:gd name="connsiteX78" fmla="*/ 1985964 w 1985964"/>
                    <a:gd name="connsiteY78" fmla="*/ 320606 h 2364509"/>
                    <a:gd name="connsiteX79" fmla="*/ 1979095 w 1985964"/>
                    <a:gd name="connsiteY79" fmla="*/ 264273 h 2364509"/>
                    <a:gd name="connsiteX80" fmla="*/ 1962862 w 1985964"/>
                    <a:gd name="connsiteY80" fmla="*/ 209616 h 2364509"/>
                    <a:gd name="connsiteX81" fmla="*/ 1960902 w 1985964"/>
                    <a:gd name="connsiteY81" fmla="*/ 205670 h 2364509"/>
                    <a:gd name="connsiteX82" fmla="*/ 1959808 w 1985964"/>
                    <a:gd name="connsiteY82" fmla="*/ 202145 h 2364509"/>
                    <a:gd name="connsiteX83" fmla="*/ 1952102 w 1985964"/>
                    <a:gd name="connsiteY83" fmla="*/ 187947 h 2364509"/>
                    <a:gd name="connsiteX84" fmla="*/ 1937903 w 1985964"/>
                    <a:gd name="connsiteY84" fmla="*/ 159353 h 2364509"/>
                    <a:gd name="connsiteX85" fmla="*/ 1932732 w 1985964"/>
                    <a:gd name="connsiteY85" fmla="*/ 152262 h 2364509"/>
                    <a:gd name="connsiteX86" fmla="*/ 1929292 w 1985964"/>
                    <a:gd name="connsiteY86" fmla="*/ 145924 h 2364509"/>
                    <a:gd name="connsiteX87" fmla="*/ 1919138 w 1985964"/>
                    <a:gd name="connsiteY87" fmla="*/ 133617 h 2364509"/>
                    <a:gd name="connsiteX88" fmla="*/ 1905110 w 1985964"/>
                    <a:gd name="connsiteY88" fmla="*/ 114377 h 2364509"/>
                    <a:gd name="connsiteX89" fmla="*/ 1895612 w 1985964"/>
                    <a:gd name="connsiteY89" fmla="*/ 105103 h 2364509"/>
                    <a:gd name="connsiteX90" fmla="*/ 1888877 w 1985964"/>
                    <a:gd name="connsiteY90" fmla="*/ 96941 h 2364509"/>
                    <a:gd name="connsiteX91" fmla="*/ 1878393 w 1985964"/>
                    <a:gd name="connsiteY91" fmla="*/ 88290 h 2364509"/>
                    <a:gd name="connsiteX92" fmla="*/ 1865375 w 1985964"/>
                    <a:gd name="connsiteY92" fmla="*/ 75579 h 2364509"/>
                    <a:gd name="connsiteX93" fmla="*/ 1857537 w 1985964"/>
                    <a:gd name="connsiteY93" fmla="*/ 71082 h 2364509"/>
                    <a:gd name="connsiteX94" fmla="*/ 1839894 w 1985964"/>
                    <a:gd name="connsiteY94" fmla="*/ 56526 h 2364509"/>
                    <a:gd name="connsiteX95" fmla="*/ 1783673 w 1985964"/>
                    <a:gd name="connsiteY95" fmla="*/ 26010 h 2364509"/>
                    <a:gd name="connsiteX96" fmla="*/ 1773433 w 1985964"/>
                    <a:gd name="connsiteY96" fmla="*/ 22831 h 2364509"/>
                    <a:gd name="connsiteX97" fmla="*/ 1768644 w 1985964"/>
                    <a:gd name="connsiteY97" fmla="*/ 20084 h 2364509"/>
                    <a:gd name="connsiteX98" fmla="*/ 1737353 w 1985964"/>
                    <a:gd name="connsiteY98" fmla="*/ 11631 h 2364509"/>
                    <a:gd name="connsiteX99" fmla="*/ 1721545 w 1985964"/>
                    <a:gd name="connsiteY99" fmla="*/ 6724 h 2364509"/>
                    <a:gd name="connsiteX100" fmla="*/ 1717783 w 1985964"/>
                    <a:gd name="connsiteY100" fmla="*/ 6345 h 2364509"/>
                    <a:gd name="connsiteX101" fmla="*/ 1713431 w 1985964"/>
                    <a:gd name="connsiteY101" fmla="*/ 5170 h 2364509"/>
                    <a:gd name="connsiteX102" fmla="*/ 1654843 w 1985964"/>
                    <a:gd name="connsiteY102"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985964" h="2364509">
                      <a:moveTo>
                        <a:pt x="1654843" y="0"/>
                      </a:moveTo>
                      <a:lnTo>
                        <a:pt x="1654842" y="0"/>
                      </a:lnTo>
                      <a:lnTo>
                        <a:pt x="330977" y="0"/>
                      </a:lnTo>
                      <a:lnTo>
                        <a:pt x="330976" y="0"/>
                      </a:lnTo>
                      <a:cubicBezTo>
                        <a:pt x="148183" y="0"/>
                        <a:pt x="0" y="148183"/>
                        <a:pt x="0" y="330976"/>
                      </a:cubicBezTo>
                      <a:lnTo>
                        <a:pt x="0" y="2033533"/>
                      </a:lnTo>
                      <a:cubicBezTo>
                        <a:pt x="0" y="2216326"/>
                        <a:pt x="148183" y="2364509"/>
                        <a:pt x="330976" y="2364509"/>
                      </a:cubicBezTo>
                      <a:lnTo>
                        <a:pt x="330977" y="2364509"/>
                      </a:lnTo>
                      <a:lnTo>
                        <a:pt x="1654842" y="2364509"/>
                      </a:lnTo>
                      <a:lnTo>
                        <a:pt x="1654843" y="2364509"/>
                      </a:lnTo>
                      <a:cubicBezTo>
                        <a:pt x="1654845" y="2364509"/>
                        <a:pt x="1654848" y="2364508"/>
                        <a:pt x="1654850" y="2364508"/>
                      </a:cubicBezTo>
                      <a:lnTo>
                        <a:pt x="1713430" y="2359339"/>
                      </a:lnTo>
                      <a:lnTo>
                        <a:pt x="1717781" y="2358164"/>
                      </a:lnTo>
                      <a:lnTo>
                        <a:pt x="1721546" y="2357784"/>
                      </a:lnTo>
                      <a:lnTo>
                        <a:pt x="1737367" y="2352873"/>
                      </a:lnTo>
                      <a:lnTo>
                        <a:pt x="1768643" y="2344425"/>
                      </a:lnTo>
                      <a:lnTo>
                        <a:pt x="1773429" y="2341679"/>
                      </a:lnTo>
                      <a:lnTo>
                        <a:pt x="1783674" y="2338499"/>
                      </a:lnTo>
                      <a:cubicBezTo>
                        <a:pt x="1803472" y="2330125"/>
                        <a:pt x="1822287" y="2319879"/>
                        <a:pt x="1839895" y="2307983"/>
                      </a:cubicBezTo>
                      <a:lnTo>
                        <a:pt x="1857542" y="2293423"/>
                      </a:lnTo>
                      <a:lnTo>
                        <a:pt x="1865374" y="2288930"/>
                      </a:lnTo>
                      <a:lnTo>
                        <a:pt x="1878381" y="2276229"/>
                      </a:lnTo>
                      <a:lnTo>
                        <a:pt x="1888878" y="2267568"/>
                      </a:lnTo>
                      <a:lnTo>
                        <a:pt x="1895621" y="2259396"/>
                      </a:lnTo>
                      <a:lnTo>
                        <a:pt x="1905109" y="2250132"/>
                      </a:lnTo>
                      <a:lnTo>
                        <a:pt x="1919122" y="2230912"/>
                      </a:lnTo>
                      <a:lnTo>
                        <a:pt x="1929293" y="2218585"/>
                      </a:lnTo>
                      <a:lnTo>
                        <a:pt x="1932739" y="2212236"/>
                      </a:lnTo>
                      <a:lnTo>
                        <a:pt x="1937902" y="2205156"/>
                      </a:lnTo>
                      <a:lnTo>
                        <a:pt x="1952079" y="2176606"/>
                      </a:lnTo>
                      <a:lnTo>
                        <a:pt x="1959809" y="2162364"/>
                      </a:lnTo>
                      <a:lnTo>
                        <a:pt x="1960907" y="2158828"/>
                      </a:lnTo>
                      <a:lnTo>
                        <a:pt x="1962861" y="2154893"/>
                      </a:lnTo>
                      <a:lnTo>
                        <a:pt x="1979076" y="2100297"/>
                      </a:lnTo>
                      <a:cubicBezTo>
                        <a:pt x="1979082" y="2100277"/>
                        <a:pt x="1979089" y="2100256"/>
                        <a:pt x="1979095" y="2100236"/>
                      </a:cubicBezTo>
                      <a:lnTo>
                        <a:pt x="1979098" y="2100200"/>
                      </a:lnTo>
                      <a:lnTo>
                        <a:pt x="1985963" y="2043903"/>
                      </a:lnTo>
                      <a:lnTo>
                        <a:pt x="1985963" y="1725393"/>
                      </a:lnTo>
                      <a:lnTo>
                        <a:pt x="1985964" y="1725393"/>
                      </a:lnTo>
                      <a:lnTo>
                        <a:pt x="1985964" y="1401883"/>
                      </a:lnTo>
                      <a:cubicBezTo>
                        <a:pt x="1985916" y="1401644"/>
                        <a:pt x="1985867" y="1401404"/>
                        <a:pt x="1985819" y="1401165"/>
                      </a:cubicBezTo>
                      <a:lnTo>
                        <a:pt x="1985819" y="1395747"/>
                      </a:lnTo>
                      <a:lnTo>
                        <a:pt x="1984725" y="1395747"/>
                      </a:lnTo>
                      <a:lnTo>
                        <a:pt x="1980350" y="1374076"/>
                      </a:lnTo>
                      <a:cubicBezTo>
                        <a:pt x="1969505" y="1348436"/>
                        <a:pt x="1944117" y="1330445"/>
                        <a:pt x="1914526" y="1330445"/>
                      </a:cubicBezTo>
                      <a:cubicBezTo>
                        <a:pt x="1884936" y="1330445"/>
                        <a:pt x="1859547" y="1348436"/>
                        <a:pt x="1848702" y="1374076"/>
                      </a:cubicBezTo>
                      <a:lnTo>
                        <a:pt x="1844327" y="1395747"/>
                      </a:lnTo>
                      <a:lnTo>
                        <a:pt x="1842312" y="1395747"/>
                      </a:lnTo>
                      <a:cubicBezTo>
                        <a:pt x="1842312" y="1591963"/>
                        <a:pt x="1842311" y="1788179"/>
                        <a:pt x="1842311" y="1984395"/>
                      </a:cubicBezTo>
                      <a:cubicBezTo>
                        <a:pt x="1842311" y="1998840"/>
                        <a:pt x="1840847" y="2012943"/>
                        <a:pt x="1838060" y="2026564"/>
                      </a:cubicBezTo>
                      <a:cubicBezTo>
                        <a:pt x="1838059" y="2026566"/>
                        <a:pt x="1838059" y="2026568"/>
                        <a:pt x="1838058" y="2026570"/>
                      </a:cubicBezTo>
                      <a:lnTo>
                        <a:pt x="1818140" y="2077302"/>
                      </a:lnTo>
                      <a:lnTo>
                        <a:pt x="1792175" y="2115814"/>
                      </a:lnTo>
                      <a:lnTo>
                        <a:pt x="1773416" y="2137481"/>
                      </a:lnTo>
                      <a:lnTo>
                        <a:pt x="1731490" y="2165749"/>
                      </a:lnTo>
                      <a:lnTo>
                        <a:pt x="1709927" y="2178120"/>
                      </a:lnTo>
                      <a:lnTo>
                        <a:pt x="1633141" y="2193622"/>
                      </a:lnTo>
                      <a:cubicBezTo>
                        <a:pt x="1633117" y="2193626"/>
                        <a:pt x="1633094" y="2193631"/>
                        <a:pt x="1633070" y="2193635"/>
                      </a:cubicBezTo>
                      <a:lnTo>
                        <a:pt x="352749" y="2193635"/>
                      </a:lnTo>
                      <a:cubicBezTo>
                        <a:pt x="237188" y="2193635"/>
                        <a:pt x="143507" y="2099954"/>
                        <a:pt x="143507" y="1984393"/>
                      </a:cubicBezTo>
                      <a:lnTo>
                        <a:pt x="143507" y="380114"/>
                      </a:lnTo>
                      <a:cubicBezTo>
                        <a:pt x="143507" y="365669"/>
                        <a:pt x="144971" y="351566"/>
                        <a:pt x="147758" y="337945"/>
                      </a:cubicBezTo>
                      <a:lnTo>
                        <a:pt x="159950" y="298669"/>
                      </a:lnTo>
                      <a:lnTo>
                        <a:pt x="204792" y="232160"/>
                      </a:lnTo>
                      <a:cubicBezTo>
                        <a:pt x="242657" y="194294"/>
                        <a:pt x="294968" y="170874"/>
                        <a:pt x="352748" y="170874"/>
                      </a:cubicBezTo>
                      <a:lnTo>
                        <a:pt x="1633069" y="170874"/>
                      </a:lnTo>
                      <a:cubicBezTo>
                        <a:pt x="1748630" y="170874"/>
                        <a:pt x="1842311" y="264555"/>
                        <a:pt x="1842311" y="380116"/>
                      </a:cubicBezTo>
                      <a:lnTo>
                        <a:pt x="1842311" y="390533"/>
                      </a:lnTo>
                      <a:lnTo>
                        <a:pt x="1842312" y="390533"/>
                      </a:lnTo>
                      <a:lnTo>
                        <a:pt x="1842312" y="657949"/>
                      </a:lnTo>
                      <a:lnTo>
                        <a:pt x="1844327" y="657949"/>
                      </a:lnTo>
                      <a:lnTo>
                        <a:pt x="1848702" y="679620"/>
                      </a:lnTo>
                      <a:cubicBezTo>
                        <a:pt x="1859547" y="705260"/>
                        <a:pt x="1884936" y="723251"/>
                        <a:pt x="1914526" y="723251"/>
                      </a:cubicBezTo>
                      <a:cubicBezTo>
                        <a:pt x="1944117" y="723251"/>
                        <a:pt x="1969505" y="705260"/>
                        <a:pt x="1980350" y="679620"/>
                      </a:cubicBezTo>
                      <a:lnTo>
                        <a:pt x="1984725" y="657949"/>
                      </a:lnTo>
                      <a:lnTo>
                        <a:pt x="1985819" y="657949"/>
                      </a:lnTo>
                      <a:lnTo>
                        <a:pt x="1985819" y="652531"/>
                      </a:lnTo>
                      <a:cubicBezTo>
                        <a:pt x="1985867" y="652292"/>
                        <a:pt x="1985916" y="652052"/>
                        <a:pt x="1985964" y="651813"/>
                      </a:cubicBezTo>
                      <a:lnTo>
                        <a:pt x="1985964" y="320606"/>
                      </a:lnTo>
                      <a:lnTo>
                        <a:pt x="1979095" y="264273"/>
                      </a:lnTo>
                      <a:cubicBezTo>
                        <a:pt x="1975237" y="245420"/>
                        <a:pt x="1969777" y="227152"/>
                        <a:pt x="1962862" y="209616"/>
                      </a:cubicBezTo>
                      <a:lnTo>
                        <a:pt x="1960902" y="205670"/>
                      </a:lnTo>
                      <a:lnTo>
                        <a:pt x="1959808" y="202145"/>
                      </a:lnTo>
                      <a:lnTo>
                        <a:pt x="1952102" y="187947"/>
                      </a:lnTo>
                      <a:lnTo>
                        <a:pt x="1937903" y="159353"/>
                      </a:lnTo>
                      <a:lnTo>
                        <a:pt x="1932732" y="152262"/>
                      </a:lnTo>
                      <a:lnTo>
                        <a:pt x="1929292" y="145924"/>
                      </a:lnTo>
                      <a:lnTo>
                        <a:pt x="1919138" y="133617"/>
                      </a:lnTo>
                      <a:lnTo>
                        <a:pt x="1905110" y="114377"/>
                      </a:lnTo>
                      <a:lnTo>
                        <a:pt x="1895612" y="105103"/>
                      </a:lnTo>
                      <a:lnTo>
                        <a:pt x="1888877" y="96941"/>
                      </a:lnTo>
                      <a:lnTo>
                        <a:pt x="1878393" y="88290"/>
                      </a:lnTo>
                      <a:lnTo>
                        <a:pt x="1865375" y="75579"/>
                      </a:lnTo>
                      <a:lnTo>
                        <a:pt x="1857537" y="71082"/>
                      </a:lnTo>
                      <a:lnTo>
                        <a:pt x="1839894" y="56526"/>
                      </a:lnTo>
                      <a:cubicBezTo>
                        <a:pt x="1822286" y="44630"/>
                        <a:pt x="1803471" y="34384"/>
                        <a:pt x="1783673" y="26010"/>
                      </a:cubicBezTo>
                      <a:lnTo>
                        <a:pt x="1773433" y="22831"/>
                      </a:lnTo>
                      <a:lnTo>
                        <a:pt x="1768644" y="20084"/>
                      </a:lnTo>
                      <a:lnTo>
                        <a:pt x="1737353" y="11631"/>
                      </a:lnTo>
                      <a:lnTo>
                        <a:pt x="1721545" y="6724"/>
                      </a:lnTo>
                      <a:lnTo>
                        <a:pt x="1717783" y="6345"/>
                      </a:lnTo>
                      <a:lnTo>
                        <a:pt x="1713431" y="5170"/>
                      </a:lnTo>
                      <a:cubicBezTo>
                        <a:pt x="1694415" y="1773"/>
                        <a:pt x="1674836" y="0"/>
                        <a:pt x="1654843"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b="1">
                    <a:latin typeface="Raleway" pitchFamily="2" charset="0"/>
                  </a:endParaRPr>
                </a:p>
              </p:txBody>
            </p:sp>
            <p:sp>
              <p:nvSpPr>
                <p:cNvPr id="46" name="CuadroTexto 45">
                  <a:extLst>
                    <a:ext uri="{FF2B5EF4-FFF2-40B4-BE49-F238E27FC236}">
                      <a16:creationId xmlns:a16="http://schemas.microsoft.com/office/drawing/2014/main" id="{72E9A445-BCE9-4975-B24D-F196CB0BA238}"/>
                    </a:ext>
                  </a:extLst>
                </p:cNvPr>
                <p:cNvSpPr txBox="1"/>
                <p:nvPr/>
              </p:nvSpPr>
              <p:spPr>
                <a:xfrm>
                  <a:off x="7998979" y="3014990"/>
                  <a:ext cx="1230247" cy="1277273"/>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r>
                    <a:rPr lang="en-US" sz="1100" b="1" dirty="0">
                      <a:solidFill>
                        <a:schemeClr val="bg1"/>
                      </a:solidFill>
                      <a:latin typeface="Raleway" pitchFamily="2" charset="0"/>
                    </a:rPr>
                    <a:t>Ask for the order and outline </a:t>
                  </a:r>
                  <a:r>
                    <a:rPr lang="en-US" sz="1100" b="1" dirty="0">
                      <a:solidFill>
                        <a:srgbClr val="FF7900"/>
                      </a:solidFill>
                      <a:latin typeface="Raleway" pitchFamily="2" charset="0"/>
                    </a:rPr>
                    <a:t>what you NEED </a:t>
                  </a:r>
                  <a:r>
                    <a:rPr lang="en-US" sz="1100" b="1" dirty="0">
                      <a:solidFill>
                        <a:schemeClr val="bg1"/>
                      </a:solidFill>
                      <a:latin typeface="Raleway" pitchFamily="2" charset="0"/>
                    </a:rPr>
                    <a:t>from us to make your business succeed.</a:t>
                  </a:r>
                </a:p>
              </p:txBody>
            </p:sp>
          </p:grpSp>
          <p:sp>
            <p:nvSpPr>
              <p:cNvPr id="60" name="CuadroTexto 59">
                <a:extLst>
                  <a:ext uri="{FF2B5EF4-FFF2-40B4-BE49-F238E27FC236}">
                    <a16:creationId xmlns:a16="http://schemas.microsoft.com/office/drawing/2014/main" id="{64CDF791-F56B-493E-A26C-8D9F697060D6}"/>
                  </a:ext>
                </a:extLst>
              </p:cNvPr>
              <p:cNvSpPr txBox="1"/>
              <p:nvPr/>
            </p:nvSpPr>
            <p:spPr>
              <a:xfrm>
                <a:off x="8268029" y="4832074"/>
                <a:ext cx="649103" cy="27699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algn="l"/>
                <a:r>
                  <a:rPr lang="es-ES" sz="1200" b="1" dirty="0">
                    <a:solidFill>
                      <a:srgbClr val="FF7900"/>
                    </a:solidFill>
                    <a:latin typeface="Raleway" pitchFamily="2" charset="0"/>
                  </a:rPr>
                  <a:t>1 </a:t>
                </a:r>
                <a:r>
                  <a:rPr lang="es-ES" sz="1200" b="1" dirty="0" err="1">
                    <a:solidFill>
                      <a:srgbClr val="FF7900"/>
                    </a:solidFill>
                    <a:latin typeface="Raleway" pitchFamily="2" charset="0"/>
                  </a:rPr>
                  <a:t>slide</a:t>
                </a:r>
                <a:endParaRPr lang="es-ES" sz="1200" b="1" dirty="0">
                  <a:solidFill>
                    <a:srgbClr val="FF7900"/>
                  </a:solidFill>
                  <a:latin typeface="Raleway" pitchFamily="2" charset="0"/>
                </a:endParaRPr>
              </a:p>
            </p:txBody>
          </p:sp>
        </p:grpSp>
        <p:pic>
          <p:nvPicPr>
            <p:cNvPr id="6" name="Graphic 5" descr="Boardroom with solid fill">
              <a:extLst>
                <a:ext uri="{FF2B5EF4-FFF2-40B4-BE49-F238E27FC236}">
                  <a16:creationId xmlns:a16="http://schemas.microsoft.com/office/drawing/2014/main" id="{0F5DD33E-8F42-4215-87EB-BF4ABC80C53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196170" y="2039922"/>
              <a:ext cx="720318" cy="720318"/>
            </a:xfrm>
            <a:prstGeom prst="rect">
              <a:avLst/>
            </a:prstGeom>
          </p:spPr>
        </p:pic>
      </p:grpSp>
      <p:sp>
        <p:nvSpPr>
          <p:cNvPr id="66" name="Rectángulo 14">
            <a:extLst>
              <a:ext uri="{FF2B5EF4-FFF2-40B4-BE49-F238E27FC236}">
                <a16:creationId xmlns:a16="http://schemas.microsoft.com/office/drawing/2014/main" id="{9D8F123B-E3E7-480D-94F0-1BE7659C9E1F}"/>
              </a:ext>
            </a:extLst>
          </p:cNvPr>
          <p:cNvSpPr/>
          <p:nvPr/>
        </p:nvSpPr>
        <p:spPr>
          <a:xfrm>
            <a:off x="0" y="6482697"/>
            <a:ext cx="9144000" cy="369332"/>
          </a:xfrm>
          <a:prstGeom prst="rect">
            <a:avLst/>
          </a:prstGeom>
        </p:spPr>
        <p:txBody>
          <a:bodyPr wrap="square">
            <a:spAutoFit/>
          </a:bodyPr>
          <a:lstStyle/>
          <a:p>
            <a:pPr algn="just"/>
            <a:r>
              <a:rPr lang="en-GB" sz="600" dirty="0">
                <a:solidFill>
                  <a:schemeClr val="bg1">
                    <a:lumMod val="65000"/>
                  </a:schemeClr>
                </a:solidFill>
                <a:latin typeface="Raleway Light" panose="020B0003030101060003" pitchFamily="34" charset="0"/>
              </a:rPr>
              <a:t>IMPORTANT INFORMATION: The content of this Presentation (the “Document”) has been issued for information purposes only. The information contained in this Document has been provided by Swanlaab Venture Factory, S.G.E.I.C., S.A. and has not been independently or otherwise verified. No information in this document should be construed as providing financial, investment or other professional advice. The information contained herein is for the sole use of its intended recipient and may not be copied or used for commercial purposes.</a:t>
            </a:r>
          </a:p>
        </p:txBody>
      </p:sp>
    </p:spTree>
    <p:extLst>
      <p:ext uri="{BB962C8B-B14F-4D97-AF65-F5344CB8AC3E}">
        <p14:creationId xmlns:p14="http://schemas.microsoft.com/office/powerpoint/2010/main" val="427928941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23299BBC-AB3B-A741-B937-C705FEACC26B}"/>
              </a:ext>
            </a:extLst>
          </p:cNvPr>
          <p:cNvSpPr txBox="1"/>
          <p:nvPr/>
        </p:nvSpPr>
        <p:spPr>
          <a:xfrm>
            <a:off x="2238532" y="5338356"/>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cs typeface="Futura Medium" panose="020B0602020204020303" pitchFamily="34" charset="-79"/>
            </a:endParaRPr>
          </a:p>
        </p:txBody>
      </p:sp>
      <p:sp>
        <p:nvSpPr>
          <p:cNvPr id="20" name="CuadroTexto 19">
            <a:extLst>
              <a:ext uri="{FF2B5EF4-FFF2-40B4-BE49-F238E27FC236}">
                <a16:creationId xmlns:a16="http://schemas.microsoft.com/office/drawing/2014/main" id="{FD460621-EF02-664B-AC7E-36D325FE864E}"/>
              </a:ext>
            </a:extLst>
          </p:cNvPr>
          <p:cNvSpPr txBox="1"/>
          <p:nvPr/>
        </p:nvSpPr>
        <p:spPr>
          <a:xfrm>
            <a:off x="2098624" y="5228428"/>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cs typeface="Futura Medium" panose="020B0602020204020303" pitchFamily="34" charset="-79"/>
            </a:endParaRPr>
          </a:p>
        </p:txBody>
      </p:sp>
      <p:pic>
        <p:nvPicPr>
          <p:cNvPr id="52" name="Imagen 51">
            <a:extLst>
              <a:ext uri="{FF2B5EF4-FFF2-40B4-BE49-F238E27FC236}">
                <a16:creationId xmlns:a16="http://schemas.microsoft.com/office/drawing/2014/main" id="{F54932D1-7352-104C-B2DA-CE22A5415DC3}"/>
              </a:ext>
            </a:extLst>
          </p:cNvPr>
          <p:cNvPicPr>
            <a:picLocks noChangeAspect="1"/>
          </p:cNvPicPr>
          <p:nvPr/>
        </p:nvPicPr>
        <p:blipFill>
          <a:blip r:embed="rId2"/>
          <a:stretch>
            <a:fillRect/>
          </a:stretch>
        </p:blipFill>
        <p:spPr>
          <a:xfrm>
            <a:off x="3028696" y="3403601"/>
            <a:ext cx="62659" cy="50800"/>
          </a:xfrm>
          <a:prstGeom prst="rect">
            <a:avLst/>
          </a:prstGeom>
        </p:spPr>
      </p:pic>
      <p:cxnSp>
        <p:nvCxnSpPr>
          <p:cNvPr id="95" name="Conector recto 94">
            <a:extLst>
              <a:ext uri="{FF2B5EF4-FFF2-40B4-BE49-F238E27FC236}">
                <a16:creationId xmlns:a16="http://schemas.microsoft.com/office/drawing/2014/main" id="{D4529710-AC9D-514D-A360-B50337B6AD9F}"/>
              </a:ext>
            </a:extLst>
          </p:cNvPr>
          <p:cNvCxnSpPr/>
          <p:nvPr/>
        </p:nvCxnSpPr>
        <p:spPr>
          <a:xfrm>
            <a:off x="495905" y="9441068"/>
            <a:ext cx="8138943" cy="0"/>
          </a:xfrm>
          <a:prstGeom prst="line">
            <a:avLst/>
          </a:prstGeom>
          <a:noFill/>
          <a:ln w="3175" cap="flat">
            <a:solidFill>
              <a:srgbClr val="586671"/>
            </a:solidFill>
            <a:prstDash val="solid"/>
            <a:round/>
          </a:ln>
          <a:effectLst/>
          <a:sp3d/>
        </p:spPr>
        <p:style>
          <a:lnRef idx="0">
            <a:scrgbClr r="0" g="0" b="0"/>
          </a:lnRef>
          <a:fillRef idx="0">
            <a:scrgbClr r="0" g="0" b="0"/>
          </a:fillRef>
          <a:effectRef idx="0">
            <a:scrgbClr r="0" g="0" b="0"/>
          </a:effectRef>
          <a:fontRef idx="none"/>
        </p:style>
      </p:cxnSp>
      <p:sp>
        <p:nvSpPr>
          <p:cNvPr id="11" name="Freeform: Shape 6">
            <a:extLst>
              <a:ext uri="{FF2B5EF4-FFF2-40B4-BE49-F238E27FC236}">
                <a16:creationId xmlns:a16="http://schemas.microsoft.com/office/drawing/2014/main" id="{0D56E67F-73ED-4914-8046-E23F8F119EF2}"/>
              </a:ext>
            </a:extLst>
          </p:cNvPr>
          <p:cNvSpPr/>
          <p:nvPr/>
        </p:nvSpPr>
        <p:spPr>
          <a:xfrm>
            <a:off x="2552307" y="1323052"/>
            <a:ext cx="1096150" cy="940156"/>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2" name="CuadroTexto 11">
            <a:extLst>
              <a:ext uri="{FF2B5EF4-FFF2-40B4-BE49-F238E27FC236}">
                <a16:creationId xmlns:a16="http://schemas.microsoft.com/office/drawing/2014/main" id="{4D08315E-467B-453B-82CB-F12491AF497B}"/>
              </a:ext>
            </a:extLst>
          </p:cNvPr>
          <p:cNvSpPr txBox="1"/>
          <p:nvPr/>
        </p:nvSpPr>
        <p:spPr>
          <a:xfrm>
            <a:off x="3778327" y="1560232"/>
            <a:ext cx="4704521" cy="307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2000" b="1" spc="200" dirty="0">
                <a:solidFill>
                  <a:srgbClr val="FF7900"/>
                </a:solidFill>
                <a:latin typeface="Raleway" pitchFamily="2" charset="0"/>
                <a:cs typeface="Futura Medium" panose="020B0602020204020303" pitchFamily="34" charset="-79"/>
              </a:rPr>
              <a:t> 1. INTRODUCTION </a:t>
            </a:r>
          </a:p>
        </p:txBody>
      </p:sp>
      <p:sp>
        <p:nvSpPr>
          <p:cNvPr id="13" name="Freeform 311">
            <a:extLst>
              <a:ext uri="{FF2B5EF4-FFF2-40B4-BE49-F238E27FC236}">
                <a16:creationId xmlns:a16="http://schemas.microsoft.com/office/drawing/2014/main" id="{28F9607B-F135-45D9-B371-47E3A1C7BD95}"/>
              </a:ext>
            </a:extLst>
          </p:cNvPr>
          <p:cNvSpPr/>
          <p:nvPr/>
        </p:nvSpPr>
        <p:spPr>
          <a:xfrm>
            <a:off x="2750524" y="1617242"/>
            <a:ext cx="473927" cy="330371"/>
          </a:xfrm>
          <a:custGeom>
            <a:avLst/>
            <a:gdLst>
              <a:gd name="connsiteX0" fmla="*/ 227088 w 454178"/>
              <a:gd name="connsiteY0" fmla="*/ 72963 h 361434"/>
              <a:gd name="connsiteX1" fmla="*/ 389071 w 454178"/>
              <a:gd name="connsiteY1" fmla="*/ 206493 h 361434"/>
              <a:gd name="connsiteX2" fmla="*/ 389353 w 454178"/>
              <a:gd name="connsiteY2" fmla="*/ 208184 h 361434"/>
              <a:gd name="connsiteX3" fmla="*/ 389353 w 454178"/>
              <a:gd name="connsiteY3" fmla="*/ 343405 h 361434"/>
              <a:gd name="connsiteX4" fmla="*/ 384001 w 454178"/>
              <a:gd name="connsiteY4" fmla="*/ 356082 h 361434"/>
              <a:gd name="connsiteX5" fmla="*/ 371324 w 454178"/>
              <a:gd name="connsiteY5" fmla="*/ 361434 h 361434"/>
              <a:gd name="connsiteX6" fmla="*/ 263147 w 454178"/>
              <a:gd name="connsiteY6" fmla="*/ 361434 h 361434"/>
              <a:gd name="connsiteX7" fmla="*/ 263147 w 454178"/>
              <a:gd name="connsiteY7" fmla="*/ 253257 h 361434"/>
              <a:gd name="connsiteX8" fmla="*/ 191030 w 454178"/>
              <a:gd name="connsiteY8" fmla="*/ 253257 h 361434"/>
              <a:gd name="connsiteX9" fmla="*/ 191030 w 454178"/>
              <a:gd name="connsiteY9" fmla="*/ 361434 h 361434"/>
              <a:gd name="connsiteX10" fmla="*/ 82852 w 454178"/>
              <a:gd name="connsiteY10" fmla="*/ 361434 h 361434"/>
              <a:gd name="connsiteX11" fmla="*/ 70175 w 454178"/>
              <a:gd name="connsiteY11" fmla="*/ 356082 h 361434"/>
              <a:gd name="connsiteX12" fmla="*/ 64823 w 454178"/>
              <a:gd name="connsiteY12" fmla="*/ 343405 h 361434"/>
              <a:gd name="connsiteX13" fmla="*/ 64823 w 454178"/>
              <a:gd name="connsiteY13" fmla="*/ 208184 h 361434"/>
              <a:gd name="connsiteX14" fmla="*/ 64963 w 454178"/>
              <a:gd name="connsiteY14" fmla="*/ 207339 h 361434"/>
              <a:gd name="connsiteX15" fmla="*/ 65104 w 454178"/>
              <a:gd name="connsiteY15" fmla="*/ 206493 h 361434"/>
              <a:gd name="connsiteX16" fmla="*/ 227089 w 454178"/>
              <a:gd name="connsiteY16" fmla="*/ 0 h 361434"/>
              <a:gd name="connsiteX17" fmla="*/ 248499 w 454178"/>
              <a:gd name="connsiteY17" fmla="*/ 7324 h 361434"/>
              <a:gd name="connsiteX18" fmla="*/ 317236 w 454178"/>
              <a:gd name="connsiteY18" fmla="*/ 64793 h 361434"/>
              <a:gd name="connsiteX19" fmla="*/ 317236 w 454178"/>
              <a:gd name="connsiteY19" fmla="*/ 9860 h 361434"/>
              <a:gd name="connsiteX20" fmla="*/ 319772 w 454178"/>
              <a:gd name="connsiteY20" fmla="*/ 3380 h 361434"/>
              <a:gd name="connsiteX21" fmla="*/ 326251 w 454178"/>
              <a:gd name="connsiteY21" fmla="*/ 845 h 361434"/>
              <a:gd name="connsiteX22" fmla="*/ 380340 w 454178"/>
              <a:gd name="connsiteY22" fmla="*/ 845 h 361434"/>
              <a:gd name="connsiteX23" fmla="*/ 386819 w 454178"/>
              <a:gd name="connsiteY23" fmla="*/ 3380 h 361434"/>
              <a:gd name="connsiteX24" fmla="*/ 389354 w 454178"/>
              <a:gd name="connsiteY24" fmla="*/ 9860 h 361434"/>
              <a:gd name="connsiteX25" fmla="*/ 389354 w 454178"/>
              <a:gd name="connsiteY25" fmla="*/ 124797 h 361434"/>
              <a:gd name="connsiteX26" fmla="*/ 451049 w 454178"/>
              <a:gd name="connsiteY26" fmla="*/ 176069 h 361434"/>
              <a:gd name="connsiteX27" fmla="*/ 454147 w 454178"/>
              <a:gd name="connsiteY27" fmla="*/ 182126 h 361434"/>
              <a:gd name="connsiteX28" fmla="*/ 452176 w 454178"/>
              <a:gd name="connsiteY28" fmla="*/ 188746 h 361434"/>
              <a:gd name="connsiteX29" fmla="*/ 434709 w 454178"/>
              <a:gd name="connsiteY29" fmla="*/ 209592 h 361434"/>
              <a:gd name="connsiteX30" fmla="*/ 428794 w 454178"/>
              <a:gd name="connsiteY30" fmla="*/ 212691 h 361434"/>
              <a:gd name="connsiteX31" fmla="*/ 427949 w 454178"/>
              <a:gd name="connsiteY31" fmla="*/ 212691 h 361434"/>
              <a:gd name="connsiteX32" fmla="*/ 422032 w 454178"/>
              <a:gd name="connsiteY32" fmla="*/ 210719 h 361434"/>
              <a:gd name="connsiteX33" fmla="*/ 227089 w 454178"/>
              <a:gd name="connsiteY33" fmla="*/ 48172 h 361434"/>
              <a:gd name="connsiteX34" fmla="*/ 32145 w 454178"/>
              <a:gd name="connsiteY34" fmla="*/ 210719 h 361434"/>
              <a:gd name="connsiteX35" fmla="*/ 25385 w 454178"/>
              <a:gd name="connsiteY35" fmla="*/ 212691 h 361434"/>
              <a:gd name="connsiteX36" fmla="*/ 19469 w 454178"/>
              <a:gd name="connsiteY36" fmla="*/ 209592 h 361434"/>
              <a:gd name="connsiteX37" fmla="*/ 2003 w 454178"/>
              <a:gd name="connsiteY37" fmla="*/ 188746 h 361434"/>
              <a:gd name="connsiteX38" fmla="*/ 31 w 454178"/>
              <a:gd name="connsiteY38" fmla="*/ 182126 h 361434"/>
              <a:gd name="connsiteX39" fmla="*/ 3129 w 454178"/>
              <a:gd name="connsiteY39" fmla="*/ 176069 h 361434"/>
              <a:gd name="connsiteX40" fmla="*/ 205680 w 454178"/>
              <a:gd name="connsiteY40" fmla="*/ 7324 h 361434"/>
              <a:gd name="connsiteX41" fmla="*/ 227089 w 454178"/>
              <a:gd name="connsiteY41" fmla="*/ 0 h 36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54178" h="361434">
                <a:moveTo>
                  <a:pt x="227088" y="72963"/>
                </a:moveTo>
                <a:lnTo>
                  <a:pt x="389071" y="206493"/>
                </a:lnTo>
                <a:cubicBezTo>
                  <a:pt x="389259" y="206869"/>
                  <a:pt x="389353" y="207432"/>
                  <a:pt x="389353" y="208184"/>
                </a:cubicBezTo>
                <a:lnTo>
                  <a:pt x="389353" y="343405"/>
                </a:lnTo>
                <a:cubicBezTo>
                  <a:pt x="389353" y="348288"/>
                  <a:pt x="387570" y="352513"/>
                  <a:pt x="384001" y="356082"/>
                </a:cubicBezTo>
                <a:cubicBezTo>
                  <a:pt x="380432" y="359650"/>
                  <a:pt x="376206" y="361434"/>
                  <a:pt x="371324" y="361434"/>
                </a:cubicBezTo>
                <a:lnTo>
                  <a:pt x="263147" y="361434"/>
                </a:lnTo>
                <a:lnTo>
                  <a:pt x="263147" y="253257"/>
                </a:lnTo>
                <a:lnTo>
                  <a:pt x="191030" y="253257"/>
                </a:lnTo>
                <a:lnTo>
                  <a:pt x="191030" y="361434"/>
                </a:lnTo>
                <a:lnTo>
                  <a:pt x="82852" y="361434"/>
                </a:lnTo>
                <a:cubicBezTo>
                  <a:pt x="77970" y="361434"/>
                  <a:pt x="73744" y="359650"/>
                  <a:pt x="70175" y="356082"/>
                </a:cubicBezTo>
                <a:cubicBezTo>
                  <a:pt x="66607" y="352513"/>
                  <a:pt x="64823" y="348288"/>
                  <a:pt x="64823" y="343405"/>
                </a:cubicBezTo>
                <a:lnTo>
                  <a:pt x="64823" y="208184"/>
                </a:lnTo>
                <a:cubicBezTo>
                  <a:pt x="64823" y="207996"/>
                  <a:pt x="64870" y="207714"/>
                  <a:pt x="64963" y="207339"/>
                </a:cubicBezTo>
                <a:cubicBezTo>
                  <a:pt x="65058" y="206963"/>
                  <a:pt x="65104" y="206681"/>
                  <a:pt x="65104" y="206493"/>
                </a:cubicBezTo>
                <a:close/>
                <a:moveTo>
                  <a:pt x="227089" y="0"/>
                </a:moveTo>
                <a:cubicBezTo>
                  <a:pt x="235353" y="0"/>
                  <a:pt x="242489" y="2441"/>
                  <a:pt x="248499" y="7324"/>
                </a:cubicBezTo>
                <a:lnTo>
                  <a:pt x="317236" y="64793"/>
                </a:lnTo>
                <a:lnTo>
                  <a:pt x="317236" y="9860"/>
                </a:lnTo>
                <a:cubicBezTo>
                  <a:pt x="317236" y="7230"/>
                  <a:pt x="318081" y="5071"/>
                  <a:pt x="319772" y="3380"/>
                </a:cubicBezTo>
                <a:cubicBezTo>
                  <a:pt x="321462" y="1690"/>
                  <a:pt x="323622" y="845"/>
                  <a:pt x="326251" y="845"/>
                </a:cubicBezTo>
                <a:lnTo>
                  <a:pt x="380340" y="845"/>
                </a:lnTo>
                <a:cubicBezTo>
                  <a:pt x="382969" y="845"/>
                  <a:pt x="385128" y="1690"/>
                  <a:pt x="386819" y="3380"/>
                </a:cubicBezTo>
                <a:cubicBezTo>
                  <a:pt x="388509" y="5071"/>
                  <a:pt x="389354" y="7230"/>
                  <a:pt x="389354" y="9860"/>
                </a:cubicBezTo>
                <a:lnTo>
                  <a:pt x="389354" y="124797"/>
                </a:lnTo>
                <a:lnTo>
                  <a:pt x="451049" y="176069"/>
                </a:lnTo>
                <a:cubicBezTo>
                  <a:pt x="452926" y="177571"/>
                  <a:pt x="453961" y="179590"/>
                  <a:pt x="454147" y="182126"/>
                </a:cubicBezTo>
                <a:cubicBezTo>
                  <a:pt x="454335" y="184661"/>
                  <a:pt x="453678" y="186868"/>
                  <a:pt x="452176" y="188746"/>
                </a:cubicBezTo>
                <a:lnTo>
                  <a:pt x="434709" y="209592"/>
                </a:lnTo>
                <a:cubicBezTo>
                  <a:pt x="433207" y="211283"/>
                  <a:pt x="431235" y="212315"/>
                  <a:pt x="428794" y="212691"/>
                </a:cubicBezTo>
                <a:lnTo>
                  <a:pt x="427949" y="212691"/>
                </a:lnTo>
                <a:cubicBezTo>
                  <a:pt x="425506" y="212691"/>
                  <a:pt x="423535" y="212034"/>
                  <a:pt x="422032" y="210719"/>
                </a:cubicBezTo>
                <a:lnTo>
                  <a:pt x="227089" y="48172"/>
                </a:lnTo>
                <a:lnTo>
                  <a:pt x="32145" y="210719"/>
                </a:lnTo>
                <a:cubicBezTo>
                  <a:pt x="29892" y="212222"/>
                  <a:pt x="27638" y="212879"/>
                  <a:pt x="25385" y="212691"/>
                </a:cubicBezTo>
                <a:cubicBezTo>
                  <a:pt x="22943" y="212315"/>
                  <a:pt x="20971" y="211283"/>
                  <a:pt x="19469" y="209592"/>
                </a:cubicBezTo>
                <a:lnTo>
                  <a:pt x="2003" y="188746"/>
                </a:lnTo>
                <a:cubicBezTo>
                  <a:pt x="500" y="186868"/>
                  <a:pt x="-158" y="184661"/>
                  <a:pt x="31" y="182126"/>
                </a:cubicBezTo>
                <a:cubicBezTo>
                  <a:pt x="218" y="179590"/>
                  <a:pt x="1251" y="177571"/>
                  <a:pt x="3129" y="176069"/>
                </a:cubicBezTo>
                <a:lnTo>
                  <a:pt x="205680" y="7324"/>
                </a:lnTo>
                <a:cubicBezTo>
                  <a:pt x="211689" y="2441"/>
                  <a:pt x="218826" y="0"/>
                  <a:pt x="227089" y="0"/>
                </a:cubicBezTo>
                <a:close/>
              </a:path>
            </a:pathLst>
          </a:custGeom>
          <a:solidFill>
            <a:schemeClr val="bg1"/>
          </a:solidFill>
          <a:ln w="6449"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graphicFrame>
        <p:nvGraphicFramePr>
          <p:cNvPr id="2" name="Tabla 2">
            <a:extLst>
              <a:ext uri="{FF2B5EF4-FFF2-40B4-BE49-F238E27FC236}">
                <a16:creationId xmlns:a16="http://schemas.microsoft.com/office/drawing/2014/main" id="{C036DE16-2061-42EB-8D2B-5CF9F9C05EB0}"/>
              </a:ext>
            </a:extLst>
          </p:cNvPr>
          <p:cNvGraphicFramePr>
            <a:graphicFrameLocks noGrp="1"/>
          </p:cNvGraphicFramePr>
          <p:nvPr>
            <p:extLst>
              <p:ext uri="{D42A27DB-BD31-4B8C-83A1-F6EECF244321}">
                <p14:modId xmlns:p14="http://schemas.microsoft.com/office/powerpoint/2010/main" val="1504699941"/>
              </p:ext>
            </p:extLst>
          </p:nvPr>
        </p:nvGraphicFramePr>
        <p:xfrm>
          <a:off x="2480928" y="2425443"/>
          <a:ext cx="6153920" cy="2944178"/>
        </p:xfrm>
        <a:graphic>
          <a:graphicData uri="http://schemas.openxmlformats.org/drawingml/2006/table">
            <a:tbl>
              <a:tblPr firstRow="1" bandRow="1">
                <a:tableStyleId>{5940675A-B579-460E-94D1-54222C63F5DA}</a:tableStyleId>
              </a:tblPr>
              <a:tblGrid>
                <a:gridCol w="1542926">
                  <a:extLst>
                    <a:ext uri="{9D8B030D-6E8A-4147-A177-3AD203B41FA5}">
                      <a16:colId xmlns:a16="http://schemas.microsoft.com/office/drawing/2014/main" val="2043885499"/>
                    </a:ext>
                  </a:extLst>
                </a:gridCol>
                <a:gridCol w="4610994">
                  <a:extLst>
                    <a:ext uri="{9D8B030D-6E8A-4147-A177-3AD203B41FA5}">
                      <a16:colId xmlns:a16="http://schemas.microsoft.com/office/drawing/2014/main" val="3753583050"/>
                    </a:ext>
                  </a:extLst>
                </a:gridCol>
              </a:tblGrid>
              <a:tr h="429578">
                <a:tc>
                  <a:txBody>
                    <a:bodyPr/>
                    <a:lstStyle/>
                    <a:p>
                      <a:pPr algn="r"/>
                      <a:r>
                        <a:rPr lang="es-ES" sz="1200" b="1" dirty="0">
                          <a:solidFill>
                            <a:srgbClr val="FF7900"/>
                          </a:solidFill>
                          <a:latin typeface="Raleway" pitchFamily="2" charset="0"/>
                        </a:rPr>
                        <a:t>SLIDES: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s-ES" sz="1050" b="1" dirty="0">
                          <a:solidFill>
                            <a:schemeClr val="bg1"/>
                          </a:solidFill>
                          <a:latin typeface="Raleway" pitchFamily="2"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7905546"/>
                  </a:ext>
                </a:extLst>
              </a:tr>
              <a:tr h="429578">
                <a:tc>
                  <a:txBody>
                    <a:bodyPr/>
                    <a:lstStyle/>
                    <a:p>
                      <a:pPr algn="r"/>
                      <a:r>
                        <a:rPr lang="es-ES" sz="1200" b="1" dirty="0">
                          <a:solidFill>
                            <a:srgbClr val="FF7900"/>
                          </a:solidFill>
                          <a:latin typeface="Raleway" pitchFamily="2" charset="0"/>
                        </a:rPr>
                        <a:t>TELL US: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lgn="just">
                        <a:buFont typeface="Arial" panose="020B0604020202020204" pitchFamily="34" charset="0"/>
                        <a:buChar char="•"/>
                      </a:pPr>
                      <a:r>
                        <a:rPr lang="en-US" sz="1050" b="1" dirty="0">
                          <a:solidFill>
                            <a:schemeClr val="bg1"/>
                          </a:solidFill>
                          <a:latin typeface="Raleway" pitchFamily="2" charset="0"/>
                        </a:rPr>
                        <a:t>Give a brief history of the company</a:t>
                      </a:r>
                    </a:p>
                    <a:p>
                      <a:pPr marL="171450" indent="-171450" algn="just">
                        <a:buFont typeface="Arial" panose="020B0604020202020204" pitchFamily="34" charset="0"/>
                        <a:buChar char="•"/>
                      </a:pPr>
                      <a:r>
                        <a:rPr lang="en-US" sz="1050" b="1" dirty="0">
                          <a:solidFill>
                            <a:schemeClr val="bg1"/>
                          </a:solidFill>
                          <a:latin typeface="Raleway" pitchFamily="2" charset="0"/>
                        </a:rPr>
                        <a:t>Define the business in a single sentence</a:t>
                      </a:r>
                    </a:p>
                    <a:p>
                      <a:pPr marL="171450" indent="-171450" algn="just">
                        <a:buFont typeface="Arial" panose="020B0604020202020204" pitchFamily="34" charset="0"/>
                        <a:buChar char="•"/>
                      </a:pPr>
                      <a:r>
                        <a:rPr lang="en-US" sz="1050" b="1" dirty="0">
                          <a:solidFill>
                            <a:schemeClr val="bg1"/>
                          </a:solidFill>
                          <a:latin typeface="Raleway" pitchFamily="2" charset="0"/>
                        </a:rPr>
                        <a:t>Concisely state your core value proposition including the target market</a:t>
                      </a:r>
                    </a:p>
                    <a:p>
                      <a:pPr marL="171450" indent="-171450" algn="just">
                        <a:buFont typeface="Arial" panose="020B0604020202020204" pitchFamily="34" charset="0"/>
                        <a:buChar char="•"/>
                      </a:pPr>
                      <a:r>
                        <a:rPr lang="en-US" sz="1050" b="1" dirty="0">
                          <a:solidFill>
                            <a:schemeClr val="bg1"/>
                          </a:solidFill>
                          <a:latin typeface="Raleway" pitchFamily="2" charset="0"/>
                        </a:rPr>
                        <a:t>What unique benefit will you provide to what costumers to address what need?</a:t>
                      </a:r>
                    </a:p>
                    <a:p>
                      <a:pPr marL="0" indent="0" algn="just">
                        <a:buFont typeface="Arial" panose="020B0604020202020204" pitchFamily="34" charset="0"/>
                        <a:buNone/>
                      </a:pPr>
                      <a:endParaRPr lang="es-ES" sz="1050" b="1" dirty="0">
                        <a:solidFill>
                          <a:schemeClr val="bg1"/>
                        </a:solidFill>
                        <a:latin typeface="Raleway"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9647323"/>
                  </a:ext>
                </a:extLst>
              </a:tr>
              <a:tr h="429578">
                <a:tc>
                  <a:txBody>
                    <a:bodyPr/>
                    <a:lstStyle/>
                    <a:p>
                      <a:pPr algn="r"/>
                      <a:r>
                        <a:rPr lang="es-ES" sz="1200" b="1" dirty="0">
                          <a:solidFill>
                            <a:srgbClr val="FF7900"/>
                          </a:solidFill>
                          <a:latin typeface="Raleway" pitchFamily="2" charset="0"/>
                        </a:rPr>
                        <a:t>KEY OBJECTIVE: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Everyone should know the basic idea and value proposition of the company</a:t>
                      </a:r>
                    </a:p>
                    <a:p>
                      <a:pPr marL="0" marR="0" indent="0" algn="just" defTabSz="2348409" rtl="0" latinLnBrk="0">
                        <a:lnSpc>
                          <a:spcPct val="100000"/>
                        </a:lnSpc>
                        <a:spcBef>
                          <a:spcPts val="0"/>
                        </a:spcBef>
                        <a:spcAft>
                          <a:spcPts val="0"/>
                        </a:spcAft>
                        <a:buClrTx/>
                        <a:buSzTx/>
                        <a:buFont typeface="Arial" panose="020B0604020202020204" pitchFamily="34" charset="0"/>
                        <a:buNone/>
                        <a:tabLst/>
                      </a:pP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590256"/>
                  </a:ext>
                </a:extLst>
              </a:tr>
              <a:tr h="429578">
                <a:tc>
                  <a:txBody>
                    <a:bodyPr/>
                    <a:lstStyle/>
                    <a:p>
                      <a:pPr algn="r"/>
                      <a:r>
                        <a:rPr lang="es-ES" sz="1200" b="1" dirty="0">
                          <a:solidFill>
                            <a:srgbClr val="FF7900"/>
                          </a:solidFill>
                          <a:latin typeface="Raleway" pitchFamily="2" charset="0"/>
                        </a:rPr>
                        <a:t>COMMENTS: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Make sure everyone knows what your company does as well as the market you are targeting</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State what you do in one sentence</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State why you are unique and necessary</a:t>
                      </a: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26370801"/>
                  </a:ext>
                </a:extLst>
              </a:tr>
            </a:tbl>
          </a:graphicData>
        </a:graphic>
      </p:graphicFrame>
      <p:sp>
        <p:nvSpPr>
          <p:cNvPr id="14" name="Rectángulo 14">
            <a:extLst>
              <a:ext uri="{FF2B5EF4-FFF2-40B4-BE49-F238E27FC236}">
                <a16:creationId xmlns:a16="http://schemas.microsoft.com/office/drawing/2014/main" id="{9EFB9FF0-B21A-469E-8C83-BBD7D951AD10}"/>
              </a:ext>
            </a:extLst>
          </p:cNvPr>
          <p:cNvSpPr/>
          <p:nvPr/>
        </p:nvSpPr>
        <p:spPr>
          <a:xfrm>
            <a:off x="0" y="6482697"/>
            <a:ext cx="9144000" cy="369332"/>
          </a:xfrm>
          <a:prstGeom prst="rect">
            <a:avLst/>
          </a:prstGeom>
        </p:spPr>
        <p:txBody>
          <a:bodyPr wrap="square">
            <a:spAutoFit/>
          </a:bodyPr>
          <a:lstStyle/>
          <a:p>
            <a:pPr algn="just"/>
            <a:r>
              <a:rPr lang="en-GB" sz="600" dirty="0">
                <a:solidFill>
                  <a:schemeClr val="bg1">
                    <a:lumMod val="65000"/>
                  </a:schemeClr>
                </a:solidFill>
                <a:latin typeface="Raleway Light" panose="020B0003030101060003" pitchFamily="34" charset="0"/>
              </a:rPr>
              <a:t>IMPORTANT INFORMATION: The content of this Presentation (the “Document”) has been issued for information purposes only. The information contained in this Document has been provided by Swanlaab Venture Factory, S.G.E.I.C., S.A. and has not been independently or otherwise verified. No information in this document should be construed as providing financial, investment or other professional advice. The information contained herein is for the sole use of its intended recipient and may not be copied or used for commercial purposes.</a:t>
            </a:r>
          </a:p>
        </p:txBody>
      </p:sp>
    </p:spTree>
    <p:extLst>
      <p:ext uri="{BB962C8B-B14F-4D97-AF65-F5344CB8AC3E}">
        <p14:creationId xmlns:p14="http://schemas.microsoft.com/office/powerpoint/2010/main" val="351441429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23299BBC-AB3B-A741-B937-C705FEACC26B}"/>
              </a:ext>
            </a:extLst>
          </p:cNvPr>
          <p:cNvSpPr txBox="1"/>
          <p:nvPr/>
        </p:nvSpPr>
        <p:spPr>
          <a:xfrm>
            <a:off x="2238532" y="5338356"/>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cs typeface="Futura Medium" panose="020B0602020204020303" pitchFamily="34" charset="-79"/>
            </a:endParaRPr>
          </a:p>
        </p:txBody>
      </p:sp>
      <p:sp>
        <p:nvSpPr>
          <p:cNvPr id="20" name="CuadroTexto 19">
            <a:extLst>
              <a:ext uri="{FF2B5EF4-FFF2-40B4-BE49-F238E27FC236}">
                <a16:creationId xmlns:a16="http://schemas.microsoft.com/office/drawing/2014/main" id="{FD460621-EF02-664B-AC7E-36D325FE864E}"/>
              </a:ext>
            </a:extLst>
          </p:cNvPr>
          <p:cNvSpPr txBox="1"/>
          <p:nvPr/>
        </p:nvSpPr>
        <p:spPr>
          <a:xfrm>
            <a:off x="2098624" y="5228428"/>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cs typeface="Futura Medium" panose="020B0602020204020303" pitchFamily="34" charset="-79"/>
            </a:endParaRPr>
          </a:p>
        </p:txBody>
      </p:sp>
      <p:pic>
        <p:nvPicPr>
          <p:cNvPr id="52" name="Imagen 51">
            <a:extLst>
              <a:ext uri="{FF2B5EF4-FFF2-40B4-BE49-F238E27FC236}">
                <a16:creationId xmlns:a16="http://schemas.microsoft.com/office/drawing/2014/main" id="{F54932D1-7352-104C-B2DA-CE22A5415DC3}"/>
              </a:ext>
            </a:extLst>
          </p:cNvPr>
          <p:cNvPicPr>
            <a:picLocks noChangeAspect="1"/>
          </p:cNvPicPr>
          <p:nvPr/>
        </p:nvPicPr>
        <p:blipFill>
          <a:blip r:embed="rId2"/>
          <a:stretch>
            <a:fillRect/>
          </a:stretch>
        </p:blipFill>
        <p:spPr>
          <a:xfrm>
            <a:off x="3046985" y="3403601"/>
            <a:ext cx="50800" cy="50800"/>
          </a:xfrm>
          <a:prstGeom prst="rect">
            <a:avLst/>
          </a:prstGeom>
        </p:spPr>
      </p:pic>
      <p:cxnSp>
        <p:nvCxnSpPr>
          <p:cNvPr id="95" name="Conector recto 94">
            <a:extLst>
              <a:ext uri="{FF2B5EF4-FFF2-40B4-BE49-F238E27FC236}">
                <a16:creationId xmlns:a16="http://schemas.microsoft.com/office/drawing/2014/main" id="{D4529710-AC9D-514D-A360-B50337B6AD9F}"/>
              </a:ext>
            </a:extLst>
          </p:cNvPr>
          <p:cNvCxnSpPr/>
          <p:nvPr/>
        </p:nvCxnSpPr>
        <p:spPr>
          <a:xfrm>
            <a:off x="495905" y="9441068"/>
            <a:ext cx="8138943" cy="0"/>
          </a:xfrm>
          <a:prstGeom prst="line">
            <a:avLst/>
          </a:prstGeom>
          <a:noFill/>
          <a:ln w="3175" cap="flat">
            <a:solidFill>
              <a:srgbClr val="586671"/>
            </a:solidFill>
            <a:prstDash val="solid"/>
            <a:round/>
          </a:ln>
          <a:effectLst/>
          <a:sp3d/>
        </p:spPr>
        <p:style>
          <a:lnRef idx="0">
            <a:scrgbClr r="0" g="0" b="0"/>
          </a:lnRef>
          <a:fillRef idx="0">
            <a:scrgbClr r="0" g="0" b="0"/>
          </a:fillRef>
          <a:effectRef idx="0">
            <a:scrgbClr r="0" g="0" b="0"/>
          </a:effectRef>
          <a:fontRef idx="none"/>
        </p:style>
      </p:cxnSp>
      <p:sp>
        <p:nvSpPr>
          <p:cNvPr id="11" name="Freeform: Shape 6">
            <a:extLst>
              <a:ext uri="{FF2B5EF4-FFF2-40B4-BE49-F238E27FC236}">
                <a16:creationId xmlns:a16="http://schemas.microsoft.com/office/drawing/2014/main" id="{0D56E67F-73ED-4914-8046-E23F8F119EF2}"/>
              </a:ext>
            </a:extLst>
          </p:cNvPr>
          <p:cNvSpPr/>
          <p:nvPr/>
        </p:nvSpPr>
        <p:spPr>
          <a:xfrm>
            <a:off x="2570594" y="1323052"/>
            <a:ext cx="1054381" cy="940156"/>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dirty="0">
              <a:solidFill>
                <a:schemeClr val="bg1"/>
              </a:solidFill>
            </a:endParaRPr>
          </a:p>
        </p:txBody>
      </p:sp>
      <p:sp>
        <p:nvSpPr>
          <p:cNvPr id="12" name="CuadroTexto 11">
            <a:extLst>
              <a:ext uri="{FF2B5EF4-FFF2-40B4-BE49-F238E27FC236}">
                <a16:creationId xmlns:a16="http://schemas.microsoft.com/office/drawing/2014/main" id="{4D08315E-467B-453B-82CB-F12491AF497B}"/>
              </a:ext>
            </a:extLst>
          </p:cNvPr>
          <p:cNvSpPr txBox="1"/>
          <p:nvPr/>
        </p:nvSpPr>
        <p:spPr>
          <a:xfrm>
            <a:off x="3830277" y="1560232"/>
            <a:ext cx="3814107" cy="307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2000" b="1" spc="200" dirty="0">
                <a:solidFill>
                  <a:srgbClr val="FF7900"/>
                </a:solidFill>
                <a:latin typeface="Raleway" pitchFamily="2" charset="0"/>
                <a:cs typeface="Futura Medium" panose="020B0602020204020303" pitchFamily="34" charset="-79"/>
              </a:rPr>
              <a:t>2. TEAM</a:t>
            </a:r>
          </a:p>
        </p:txBody>
      </p:sp>
      <p:graphicFrame>
        <p:nvGraphicFramePr>
          <p:cNvPr id="2" name="Tabla 2">
            <a:extLst>
              <a:ext uri="{FF2B5EF4-FFF2-40B4-BE49-F238E27FC236}">
                <a16:creationId xmlns:a16="http://schemas.microsoft.com/office/drawing/2014/main" id="{C036DE16-2061-42EB-8D2B-5CF9F9C05EB0}"/>
              </a:ext>
            </a:extLst>
          </p:cNvPr>
          <p:cNvGraphicFramePr>
            <a:graphicFrameLocks noGrp="1"/>
          </p:cNvGraphicFramePr>
          <p:nvPr>
            <p:extLst>
              <p:ext uri="{D42A27DB-BD31-4B8C-83A1-F6EECF244321}">
                <p14:modId xmlns:p14="http://schemas.microsoft.com/office/powerpoint/2010/main" val="2714572147"/>
              </p:ext>
            </p:extLst>
          </p:nvPr>
        </p:nvGraphicFramePr>
        <p:xfrm>
          <a:off x="2499216" y="2425443"/>
          <a:ext cx="6224160" cy="2860358"/>
        </p:xfrm>
        <a:graphic>
          <a:graphicData uri="http://schemas.openxmlformats.org/drawingml/2006/table">
            <a:tbl>
              <a:tblPr firstRow="1" bandRow="1">
                <a:tableStyleId>{5940675A-B579-460E-94D1-54222C63F5DA}</a:tableStyleId>
              </a:tblPr>
              <a:tblGrid>
                <a:gridCol w="1560537">
                  <a:extLst>
                    <a:ext uri="{9D8B030D-6E8A-4147-A177-3AD203B41FA5}">
                      <a16:colId xmlns:a16="http://schemas.microsoft.com/office/drawing/2014/main" val="2043885499"/>
                    </a:ext>
                  </a:extLst>
                </a:gridCol>
                <a:gridCol w="4663623">
                  <a:extLst>
                    <a:ext uri="{9D8B030D-6E8A-4147-A177-3AD203B41FA5}">
                      <a16:colId xmlns:a16="http://schemas.microsoft.com/office/drawing/2014/main" val="3753583050"/>
                    </a:ext>
                  </a:extLst>
                </a:gridCol>
              </a:tblGrid>
              <a:tr h="429578">
                <a:tc>
                  <a:txBody>
                    <a:bodyPr/>
                    <a:lstStyle/>
                    <a:p>
                      <a:pPr algn="r"/>
                      <a:r>
                        <a:rPr lang="es-ES" sz="1200" b="1" dirty="0">
                          <a:solidFill>
                            <a:srgbClr val="FF7900"/>
                          </a:solidFill>
                          <a:latin typeface="Raleway" pitchFamily="2" charset="0"/>
                        </a:rPr>
                        <a:t>SLIDES: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s-ES" sz="1100" b="1" dirty="0">
                          <a:solidFill>
                            <a:schemeClr val="bg1"/>
                          </a:solidFill>
                          <a:latin typeface="Raleway" pitchFamily="2" charset="0"/>
                        </a:rPr>
                        <a:t>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7905546"/>
                  </a:ext>
                </a:extLst>
              </a:tr>
              <a:tr h="429578">
                <a:tc>
                  <a:txBody>
                    <a:bodyPr/>
                    <a:lstStyle/>
                    <a:p>
                      <a:pPr algn="r"/>
                      <a:r>
                        <a:rPr lang="es-ES" sz="1200" b="1" dirty="0">
                          <a:solidFill>
                            <a:srgbClr val="FF7900"/>
                          </a:solidFill>
                          <a:latin typeface="Raleway" pitchFamily="2" charset="0"/>
                        </a:rPr>
                        <a:t>TELL US: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lgn="just">
                        <a:buFont typeface="Arial" panose="020B0604020202020204" pitchFamily="34" charset="0"/>
                        <a:buChar char="•"/>
                      </a:pPr>
                      <a:r>
                        <a:rPr lang="en-US" sz="1100" b="1" dirty="0">
                          <a:solidFill>
                            <a:schemeClr val="bg1"/>
                          </a:solidFill>
                          <a:latin typeface="Raleway" pitchFamily="2" charset="0"/>
                        </a:rPr>
                        <a:t>Management - crisp and relevant experience on key players:</a:t>
                      </a:r>
                    </a:p>
                    <a:p>
                      <a:pPr marL="538163" marR="0" lvl="3"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a:solidFill>
                            <a:schemeClr val="bg1"/>
                          </a:solidFill>
                          <a:uFillTx/>
                          <a:latin typeface="Raleway" pitchFamily="2" charset="0"/>
                          <a:ea typeface="+mn-ea"/>
                          <a:cs typeface="+mn-cs"/>
                          <a:sym typeface="Arial"/>
                        </a:rPr>
                        <a:t>Prior companies/startups</a:t>
                      </a:r>
                    </a:p>
                    <a:p>
                      <a:pPr marL="538163" marR="0" lvl="3"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a:solidFill>
                            <a:schemeClr val="bg1"/>
                          </a:solidFill>
                          <a:uFillTx/>
                          <a:latin typeface="Raleway" pitchFamily="2" charset="0"/>
                          <a:ea typeface="+mn-ea"/>
                          <a:cs typeface="+mn-cs"/>
                          <a:sym typeface="Arial"/>
                        </a:rPr>
                        <a:t>Educational backgrounds</a:t>
                      </a:r>
                    </a:p>
                    <a:p>
                      <a:pPr marL="538163" marR="0" lvl="3"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a:solidFill>
                            <a:schemeClr val="bg1"/>
                          </a:solidFill>
                          <a:uFillTx/>
                          <a:latin typeface="Raleway" pitchFamily="2" charset="0"/>
                          <a:ea typeface="+mn-ea"/>
                          <a:cs typeface="+mn-cs"/>
                          <a:sym typeface="Arial"/>
                        </a:rPr>
                        <a:t>Prior exits and IPOs</a:t>
                      </a:r>
                    </a:p>
                    <a:p>
                      <a:pPr marL="171450" indent="-171450" algn="just">
                        <a:buFont typeface="Arial" panose="020B0604020202020204" pitchFamily="34" charset="0"/>
                        <a:buChar char="•"/>
                      </a:pPr>
                      <a:r>
                        <a:rPr lang="en-US" sz="1100" b="1" dirty="0">
                          <a:solidFill>
                            <a:schemeClr val="bg1"/>
                          </a:solidFill>
                          <a:latin typeface="Raleway" pitchFamily="2" charset="0"/>
                        </a:rPr>
                        <a:t>Board of Directors , Advisors and Mentors</a:t>
                      </a:r>
                    </a:p>
                    <a:p>
                      <a:pPr marL="171450" indent="-171450" algn="just">
                        <a:buFont typeface="Arial" panose="020B0604020202020204" pitchFamily="34" charset="0"/>
                        <a:buChar char="•"/>
                      </a:pPr>
                      <a:r>
                        <a:rPr lang="en-US" sz="1100" b="1" dirty="0">
                          <a:solidFill>
                            <a:schemeClr val="bg1"/>
                          </a:solidFill>
                          <a:latin typeface="Raleway" pitchFamily="2" charset="0"/>
                        </a:rPr>
                        <a:t>Key future hires</a:t>
                      </a:r>
                    </a:p>
                    <a:p>
                      <a:pPr marL="0" indent="0" algn="just">
                        <a:buFont typeface="Arial" panose="020B0604020202020204" pitchFamily="34" charset="0"/>
                        <a:buNone/>
                      </a:pPr>
                      <a:endParaRPr lang="es-ES" sz="1100" b="1" dirty="0">
                        <a:solidFill>
                          <a:schemeClr val="bg1"/>
                        </a:solidFill>
                        <a:latin typeface="Raleway"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9647323"/>
                  </a:ext>
                </a:extLst>
              </a:tr>
              <a:tr h="429578">
                <a:tc>
                  <a:txBody>
                    <a:bodyPr/>
                    <a:lstStyle/>
                    <a:p>
                      <a:pPr algn="r"/>
                      <a:r>
                        <a:rPr lang="es-ES" sz="1200" b="1" dirty="0">
                          <a:solidFill>
                            <a:srgbClr val="FF7900"/>
                          </a:solidFill>
                          <a:latin typeface="Raleway" pitchFamily="2" charset="0"/>
                        </a:rPr>
                        <a:t>KEY OBJECTIVE: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100" b="1" i="0" u="none" strike="noStrike" cap="none" spc="0" baseline="0" dirty="0">
                          <a:solidFill>
                            <a:schemeClr val="bg1"/>
                          </a:solidFill>
                          <a:uFillTx/>
                          <a:latin typeface="Raleway" pitchFamily="2" charset="0"/>
                          <a:ea typeface="+mn-ea"/>
                          <a:cs typeface="+mn-cs"/>
                          <a:sym typeface="Arial"/>
                        </a:rPr>
                        <a:t>Make us confident that there is a core group that believes in the plan and can execute it.</a:t>
                      </a:r>
                    </a:p>
                    <a:p>
                      <a:pPr marL="0" marR="0" indent="0" algn="just" defTabSz="2348409" rtl="0" latinLnBrk="0">
                        <a:lnSpc>
                          <a:spcPct val="100000"/>
                        </a:lnSpc>
                        <a:spcBef>
                          <a:spcPts val="0"/>
                        </a:spcBef>
                        <a:spcAft>
                          <a:spcPts val="0"/>
                        </a:spcAft>
                        <a:buClrTx/>
                        <a:buSzTx/>
                        <a:buFont typeface="Arial" panose="020B0604020202020204" pitchFamily="34" charset="0"/>
                        <a:buNone/>
                        <a:tabLst/>
                      </a:pPr>
                      <a:endParaRPr lang="es-ES" sz="110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590256"/>
                  </a:ext>
                </a:extLst>
              </a:tr>
              <a:tr h="429578">
                <a:tc>
                  <a:txBody>
                    <a:bodyPr/>
                    <a:lstStyle/>
                    <a:p>
                      <a:pPr algn="r"/>
                      <a:r>
                        <a:rPr lang="es-ES" sz="1200" b="1" dirty="0">
                          <a:solidFill>
                            <a:srgbClr val="FF7900"/>
                          </a:solidFill>
                          <a:latin typeface="Raleway" pitchFamily="2" charset="0"/>
                        </a:rPr>
                        <a:t>COMMENTS: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100" b="1" i="0" u="none" strike="noStrike" cap="none" spc="0" baseline="0" dirty="0">
                          <a:solidFill>
                            <a:schemeClr val="bg1"/>
                          </a:solidFill>
                          <a:uFillTx/>
                          <a:latin typeface="Raleway" pitchFamily="2" charset="0"/>
                          <a:ea typeface="+mn-ea"/>
                          <a:cs typeface="+mn-cs"/>
                          <a:sym typeface="Arial"/>
                        </a:rPr>
                        <a:t>Explain "Why you?"</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100" b="1" i="0" u="none" strike="noStrike" cap="none" spc="0" baseline="0" dirty="0">
                          <a:solidFill>
                            <a:schemeClr val="bg1"/>
                          </a:solidFill>
                          <a:uFillTx/>
                          <a:latin typeface="Raleway" pitchFamily="2" charset="0"/>
                          <a:ea typeface="+mn-ea"/>
                          <a:cs typeface="+mn-cs"/>
                          <a:sym typeface="Arial"/>
                        </a:rPr>
                        <a:t>Focus on significant and relevant accomplishments</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100" b="1" i="0" u="none" strike="noStrike" cap="none" spc="0" baseline="0" dirty="0">
                          <a:solidFill>
                            <a:schemeClr val="bg1"/>
                          </a:solidFill>
                          <a:uFillTx/>
                          <a:latin typeface="Raleway" pitchFamily="2" charset="0"/>
                          <a:ea typeface="+mn-ea"/>
                          <a:cs typeface="+mn-cs"/>
                          <a:sym typeface="Arial"/>
                        </a:rPr>
                        <a:t>Who’s missing?</a:t>
                      </a:r>
                      <a:endParaRPr lang="es-ES" sz="110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26370801"/>
                  </a:ext>
                </a:extLst>
              </a:tr>
            </a:tbl>
          </a:graphicData>
        </a:graphic>
      </p:graphicFrame>
      <p:pic>
        <p:nvPicPr>
          <p:cNvPr id="14" name="Graphic 48" descr="Users">
            <a:extLst>
              <a:ext uri="{FF2B5EF4-FFF2-40B4-BE49-F238E27FC236}">
                <a16:creationId xmlns:a16="http://schemas.microsoft.com/office/drawing/2014/main" id="{C574B858-FB42-416B-84AF-F2483FC1B06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78507" y="1479930"/>
            <a:ext cx="626400" cy="626400"/>
          </a:xfrm>
          <a:prstGeom prst="rect">
            <a:avLst/>
          </a:prstGeom>
        </p:spPr>
      </p:pic>
      <p:sp>
        <p:nvSpPr>
          <p:cNvPr id="13" name="Rectángulo 14">
            <a:extLst>
              <a:ext uri="{FF2B5EF4-FFF2-40B4-BE49-F238E27FC236}">
                <a16:creationId xmlns:a16="http://schemas.microsoft.com/office/drawing/2014/main" id="{9390E11C-DC8F-4001-8815-F046DB1BF417}"/>
              </a:ext>
            </a:extLst>
          </p:cNvPr>
          <p:cNvSpPr/>
          <p:nvPr/>
        </p:nvSpPr>
        <p:spPr>
          <a:xfrm>
            <a:off x="0" y="6482697"/>
            <a:ext cx="9144000" cy="369332"/>
          </a:xfrm>
          <a:prstGeom prst="rect">
            <a:avLst/>
          </a:prstGeom>
        </p:spPr>
        <p:txBody>
          <a:bodyPr wrap="square">
            <a:spAutoFit/>
          </a:bodyPr>
          <a:lstStyle/>
          <a:p>
            <a:pPr algn="just"/>
            <a:r>
              <a:rPr lang="en-GB" sz="600" dirty="0">
                <a:solidFill>
                  <a:schemeClr val="bg1">
                    <a:lumMod val="65000"/>
                  </a:schemeClr>
                </a:solidFill>
                <a:latin typeface="Raleway Light" panose="020B0003030101060003" pitchFamily="34" charset="0"/>
              </a:rPr>
              <a:t>IMPORTANT INFORMATION: The content of this Presentation (the “Document”) has been issued for information purposes only. The information contained in this Document has been provided by Swanlaab Venture Factory, S.G.E.I.C., S.A. and has not been independently or otherwise verified. No information in this document should be construed as providing financial, investment or other professional advice. The information contained herein is for the sole use of its intended recipient and may not be copied or used for commercial purposes.</a:t>
            </a:r>
          </a:p>
        </p:txBody>
      </p:sp>
    </p:spTree>
    <p:extLst>
      <p:ext uri="{BB962C8B-B14F-4D97-AF65-F5344CB8AC3E}">
        <p14:creationId xmlns:p14="http://schemas.microsoft.com/office/powerpoint/2010/main" val="158668175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23299BBC-AB3B-A741-B937-C705FEACC26B}"/>
              </a:ext>
            </a:extLst>
          </p:cNvPr>
          <p:cNvSpPr txBox="1"/>
          <p:nvPr/>
        </p:nvSpPr>
        <p:spPr>
          <a:xfrm>
            <a:off x="2238532" y="5338356"/>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latin typeface="Raleway Medium" panose="020B0003030101060003" pitchFamily="34" charset="0"/>
              <a:cs typeface="Futura Medium" panose="020B0602020204020303" pitchFamily="34" charset="-79"/>
            </a:endParaRPr>
          </a:p>
        </p:txBody>
      </p:sp>
      <p:sp>
        <p:nvSpPr>
          <p:cNvPr id="20" name="CuadroTexto 19">
            <a:extLst>
              <a:ext uri="{FF2B5EF4-FFF2-40B4-BE49-F238E27FC236}">
                <a16:creationId xmlns:a16="http://schemas.microsoft.com/office/drawing/2014/main" id="{FD460621-EF02-664B-AC7E-36D325FE864E}"/>
              </a:ext>
            </a:extLst>
          </p:cNvPr>
          <p:cNvSpPr txBox="1"/>
          <p:nvPr/>
        </p:nvSpPr>
        <p:spPr>
          <a:xfrm>
            <a:off x="2098624" y="5228428"/>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latin typeface="Raleway Medium" panose="020B0003030101060003" pitchFamily="34" charset="0"/>
              <a:cs typeface="Futura Medium" panose="020B0602020204020303" pitchFamily="34" charset="-79"/>
            </a:endParaRPr>
          </a:p>
        </p:txBody>
      </p:sp>
      <p:pic>
        <p:nvPicPr>
          <p:cNvPr id="52" name="Imagen 51">
            <a:extLst>
              <a:ext uri="{FF2B5EF4-FFF2-40B4-BE49-F238E27FC236}">
                <a16:creationId xmlns:a16="http://schemas.microsoft.com/office/drawing/2014/main" id="{F54932D1-7352-104C-B2DA-CE22A5415DC3}"/>
              </a:ext>
            </a:extLst>
          </p:cNvPr>
          <p:cNvPicPr>
            <a:picLocks noChangeAspect="1"/>
          </p:cNvPicPr>
          <p:nvPr/>
        </p:nvPicPr>
        <p:blipFill>
          <a:blip r:embed="rId2"/>
          <a:stretch>
            <a:fillRect/>
          </a:stretch>
        </p:blipFill>
        <p:spPr>
          <a:xfrm>
            <a:off x="2955545" y="3403601"/>
            <a:ext cx="50800" cy="50800"/>
          </a:xfrm>
          <a:prstGeom prst="rect">
            <a:avLst/>
          </a:prstGeom>
        </p:spPr>
      </p:pic>
      <p:cxnSp>
        <p:nvCxnSpPr>
          <p:cNvPr id="95" name="Conector recto 94">
            <a:extLst>
              <a:ext uri="{FF2B5EF4-FFF2-40B4-BE49-F238E27FC236}">
                <a16:creationId xmlns:a16="http://schemas.microsoft.com/office/drawing/2014/main" id="{D4529710-AC9D-514D-A360-B50337B6AD9F}"/>
              </a:ext>
            </a:extLst>
          </p:cNvPr>
          <p:cNvCxnSpPr/>
          <p:nvPr/>
        </p:nvCxnSpPr>
        <p:spPr>
          <a:xfrm>
            <a:off x="495905" y="9441068"/>
            <a:ext cx="8138943" cy="0"/>
          </a:xfrm>
          <a:prstGeom prst="line">
            <a:avLst/>
          </a:prstGeom>
          <a:noFill/>
          <a:ln w="3175" cap="flat">
            <a:solidFill>
              <a:srgbClr val="586671"/>
            </a:solidFill>
            <a:prstDash val="solid"/>
            <a:round/>
          </a:ln>
          <a:effectLst/>
          <a:sp3d/>
        </p:spPr>
        <p:style>
          <a:lnRef idx="0">
            <a:scrgbClr r="0" g="0" b="0"/>
          </a:lnRef>
          <a:fillRef idx="0">
            <a:scrgbClr r="0" g="0" b="0"/>
          </a:fillRef>
          <a:effectRef idx="0">
            <a:scrgbClr r="0" g="0" b="0"/>
          </a:effectRef>
          <a:fontRef idx="none"/>
        </p:style>
      </p:cxnSp>
      <p:sp>
        <p:nvSpPr>
          <p:cNvPr id="11" name="Freeform: Shape 6">
            <a:extLst>
              <a:ext uri="{FF2B5EF4-FFF2-40B4-BE49-F238E27FC236}">
                <a16:creationId xmlns:a16="http://schemas.microsoft.com/office/drawing/2014/main" id="{0D56E67F-73ED-4914-8046-E23F8F119EF2}"/>
              </a:ext>
            </a:extLst>
          </p:cNvPr>
          <p:cNvSpPr/>
          <p:nvPr/>
        </p:nvSpPr>
        <p:spPr>
          <a:xfrm>
            <a:off x="2479154" y="1323052"/>
            <a:ext cx="1054381" cy="940156"/>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2" name="CuadroTexto 11">
            <a:extLst>
              <a:ext uri="{FF2B5EF4-FFF2-40B4-BE49-F238E27FC236}">
                <a16:creationId xmlns:a16="http://schemas.microsoft.com/office/drawing/2014/main" id="{4D08315E-467B-453B-82CB-F12491AF497B}"/>
              </a:ext>
            </a:extLst>
          </p:cNvPr>
          <p:cNvSpPr txBox="1"/>
          <p:nvPr/>
        </p:nvSpPr>
        <p:spPr>
          <a:xfrm>
            <a:off x="3738837" y="1560232"/>
            <a:ext cx="3814107" cy="307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2000" b="1" spc="200" dirty="0">
                <a:solidFill>
                  <a:srgbClr val="FF7900"/>
                </a:solidFill>
                <a:latin typeface="Raleway" pitchFamily="2" charset="0"/>
                <a:cs typeface="Futura Medium" panose="020B0602020204020303" pitchFamily="34" charset="-79"/>
              </a:rPr>
              <a:t>3. OPPORTUNITY</a:t>
            </a:r>
          </a:p>
        </p:txBody>
      </p:sp>
      <p:graphicFrame>
        <p:nvGraphicFramePr>
          <p:cNvPr id="2" name="Tabla 2">
            <a:extLst>
              <a:ext uri="{FF2B5EF4-FFF2-40B4-BE49-F238E27FC236}">
                <a16:creationId xmlns:a16="http://schemas.microsoft.com/office/drawing/2014/main" id="{C036DE16-2061-42EB-8D2B-5CF9F9C05EB0}"/>
              </a:ext>
            </a:extLst>
          </p:cNvPr>
          <p:cNvGraphicFramePr>
            <a:graphicFrameLocks noGrp="1"/>
          </p:cNvGraphicFramePr>
          <p:nvPr>
            <p:extLst>
              <p:ext uri="{D42A27DB-BD31-4B8C-83A1-F6EECF244321}">
                <p14:modId xmlns:p14="http://schemas.microsoft.com/office/powerpoint/2010/main" val="1084579631"/>
              </p:ext>
            </p:extLst>
          </p:nvPr>
        </p:nvGraphicFramePr>
        <p:xfrm>
          <a:off x="2407776" y="2425443"/>
          <a:ext cx="6227072" cy="2784158"/>
        </p:xfrm>
        <a:graphic>
          <a:graphicData uri="http://schemas.openxmlformats.org/drawingml/2006/table">
            <a:tbl>
              <a:tblPr firstRow="1" bandRow="1">
                <a:tableStyleId>{5940675A-B579-460E-94D1-54222C63F5DA}</a:tableStyleId>
              </a:tblPr>
              <a:tblGrid>
                <a:gridCol w="1561267">
                  <a:extLst>
                    <a:ext uri="{9D8B030D-6E8A-4147-A177-3AD203B41FA5}">
                      <a16:colId xmlns:a16="http://schemas.microsoft.com/office/drawing/2014/main" val="2043885499"/>
                    </a:ext>
                  </a:extLst>
                </a:gridCol>
                <a:gridCol w="4665805">
                  <a:extLst>
                    <a:ext uri="{9D8B030D-6E8A-4147-A177-3AD203B41FA5}">
                      <a16:colId xmlns:a16="http://schemas.microsoft.com/office/drawing/2014/main" val="3753583050"/>
                    </a:ext>
                  </a:extLst>
                </a:gridCol>
              </a:tblGrid>
              <a:tr h="429578">
                <a:tc>
                  <a:txBody>
                    <a:bodyPr/>
                    <a:lstStyle/>
                    <a:p>
                      <a:pPr algn="r"/>
                      <a:r>
                        <a:rPr lang="es-ES" sz="1200" b="1" dirty="0">
                          <a:solidFill>
                            <a:srgbClr val="FF7900"/>
                          </a:solidFill>
                          <a:latin typeface="Raleway" pitchFamily="2" charset="0"/>
                        </a:rPr>
                        <a:t>SLIDES: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s-ES" sz="1050" b="1" dirty="0">
                          <a:solidFill>
                            <a:schemeClr val="bg1"/>
                          </a:solidFill>
                          <a:latin typeface="Raleway" pitchFamily="2" charset="0"/>
                        </a:rPr>
                        <a:t>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7905546"/>
                  </a:ext>
                </a:extLst>
              </a:tr>
              <a:tr h="429578">
                <a:tc>
                  <a:txBody>
                    <a:bodyPr/>
                    <a:lstStyle/>
                    <a:p>
                      <a:pPr algn="r"/>
                      <a:r>
                        <a:rPr lang="es-ES" sz="1200" b="1" dirty="0">
                          <a:solidFill>
                            <a:srgbClr val="FF7900"/>
                          </a:solidFill>
                          <a:latin typeface="Raleway" pitchFamily="2" charset="0"/>
                        </a:rPr>
                        <a:t>TELL US: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lgn="just">
                        <a:buFont typeface="Arial" panose="020B0604020202020204" pitchFamily="34" charset="0"/>
                        <a:buChar char="•"/>
                      </a:pPr>
                      <a:r>
                        <a:rPr lang="en-US" sz="1050" b="1" dirty="0">
                          <a:solidFill>
                            <a:schemeClr val="bg1"/>
                          </a:solidFill>
                          <a:latin typeface="Raleway" pitchFamily="2" charset="0"/>
                        </a:rPr>
                        <a:t>State the problem; describe the pain</a:t>
                      </a:r>
                    </a:p>
                    <a:p>
                      <a:pPr marL="171450" indent="-171450" algn="just">
                        <a:buFont typeface="Arial" panose="020B0604020202020204" pitchFamily="34" charset="0"/>
                        <a:buChar char="•"/>
                      </a:pPr>
                      <a:r>
                        <a:rPr lang="en-US" sz="1050" b="1" dirty="0">
                          <a:solidFill>
                            <a:schemeClr val="bg1"/>
                          </a:solidFill>
                          <a:latin typeface="Raleway" pitchFamily="2" charset="0"/>
                        </a:rPr>
                        <a:t>Why does the problem persist?</a:t>
                      </a:r>
                    </a:p>
                    <a:p>
                      <a:pPr marL="171450" indent="-171450" algn="just">
                        <a:buFont typeface="Arial" panose="020B0604020202020204" pitchFamily="34" charset="0"/>
                        <a:buChar char="•"/>
                      </a:pPr>
                      <a:r>
                        <a:rPr lang="en-US" sz="1050" b="1" dirty="0">
                          <a:solidFill>
                            <a:schemeClr val="bg1"/>
                          </a:solidFill>
                          <a:latin typeface="Raleway" pitchFamily="2" charset="0"/>
                        </a:rPr>
                        <a:t>Define recent trends that make your solution possible</a:t>
                      </a:r>
                    </a:p>
                    <a:p>
                      <a:pPr marL="171450" indent="-171450" algn="just">
                        <a:buFont typeface="Arial" panose="020B0604020202020204" pitchFamily="34" charset="0"/>
                        <a:buChar char="•"/>
                      </a:pPr>
                      <a:r>
                        <a:rPr lang="en-US" sz="1050" b="1" dirty="0">
                          <a:solidFill>
                            <a:schemeClr val="bg1"/>
                          </a:solidFill>
                          <a:latin typeface="Raleway" pitchFamily="2" charset="0"/>
                        </a:rPr>
                        <a:t>How is it currently addressed?</a:t>
                      </a:r>
                    </a:p>
                    <a:p>
                      <a:pPr marL="171450" indent="-171450" algn="just">
                        <a:buFont typeface="Arial" panose="020B0604020202020204" pitchFamily="34" charset="0"/>
                        <a:buChar char="•"/>
                      </a:pPr>
                      <a:r>
                        <a:rPr lang="en-US" sz="1050" b="1" dirty="0">
                          <a:solidFill>
                            <a:schemeClr val="bg1"/>
                          </a:solidFill>
                          <a:latin typeface="Raleway" pitchFamily="2" charset="0"/>
                        </a:rPr>
                        <a:t>Why are we at an inflection point?</a:t>
                      </a:r>
                    </a:p>
                    <a:p>
                      <a:pPr marL="171450" indent="-171450" algn="just">
                        <a:buFont typeface="Arial" panose="020B0604020202020204" pitchFamily="34" charset="0"/>
                        <a:buChar char="•"/>
                      </a:pPr>
                      <a:r>
                        <a:rPr lang="en-US" sz="1050" b="1" dirty="0">
                          <a:solidFill>
                            <a:schemeClr val="bg1"/>
                          </a:solidFill>
                          <a:latin typeface="Raleway" pitchFamily="2" charset="0"/>
                        </a:rPr>
                        <a:t>Identify market size and it’s growth over time</a:t>
                      </a:r>
                    </a:p>
                    <a:p>
                      <a:pPr marL="0" indent="0" algn="just">
                        <a:buFont typeface="Arial" panose="020B0604020202020204" pitchFamily="34" charset="0"/>
                        <a:buNone/>
                      </a:pPr>
                      <a:endParaRPr lang="es-ES" sz="1050" b="1" dirty="0">
                        <a:solidFill>
                          <a:schemeClr val="bg1"/>
                        </a:solidFill>
                        <a:latin typeface="Raleway"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9647323"/>
                  </a:ext>
                </a:extLst>
              </a:tr>
              <a:tr h="429578">
                <a:tc>
                  <a:txBody>
                    <a:bodyPr/>
                    <a:lstStyle/>
                    <a:p>
                      <a:pPr algn="r"/>
                      <a:r>
                        <a:rPr lang="es-ES" sz="1200" b="1" dirty="0">
                          <a:solidFill>
                            <a:srgbClr val="FF7900"/>
                          </a:solidFill>
                          <a:latin typeface="Raleway" pitchFamily="2" charset="0"/>
                        </a:rPr>
                        <a:t>KEY OBJECTIVE: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Establish the need for your company’s solution and convince us that solving the problem is worth the effort</a:t>
                      </a:r>
                    </a:p>
                    <a:p>
                      <a:pPr marL="0" marR="0" indent="0" algn="just" defTabSz="2348409" rtl="0" latinLnBrk="0">
                        <a:lnSpc>
                          <a:spcPct val="100000"/>
                        </a:lnSpc>
                        <a:spcBef>
                          <a:spcPts val="0"/>
                        </a:spcBef>
                        <a:spcAft>
                          <a:spcPts val="0"/>
                        </a:spcAft>
                        <a:buClrTx/>
                        <a:buSzTx/>
                        <a:buFont typeface="Arial" panose="020B0604020202020204" pitchFamily="34" charset="0"/>
                        <a:buNone/>
                        <a:tabLst/>
                      </a:pP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590256"/>
                  </a:ext>
                </a:extLst>
              </a:tr>
              <a:tr h="429578">
                <a:tc>
                  <a:txBody>
                    <a:bodyPr/>
                    <a:lstStyle/>
                    <a:p>
                      <a:pPr algn="r"/>
                      <a:r>
                        <a:rPr lang="es-ES" sz="1200" b="1" dirty="0">
                          <a:solidFill>
                            <a:srgbClr val="FF7900"/>
                          </a:solidFill>
                          <a:latin typeface="Raleway" pitchFamily="2" charset="0"/>
                        </a:rPr>
                        <a:t>COMMENTS: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Describe the problem - convey the pain - how is it solved today</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Show the market and how much is being spent on solving the problem today</a:t>
                      </a: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26370801"/>
                  </a:ext>
                </a:extLst>
              </a:tr>
            </a:tbl>
          </a:graphicData>
        </a:graphic>
      </p:graphicFrame>
      <p:pic>
        <p:nvPicPr>
          <p:cNvPr id="13" name="Graphic 23" descr="Lights On">
            <a:extLst>
              <a:ext uri="{FF2B5EF4-FFF2-40B4-BE49-F238E27FC236}">
                <a16:creationId xmlns:a16="http://schemas.microsoft.com/office/drawing/2014/main" id="{9A422711-3375-487A-AB70-86FE7800230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75777" y="1465200"/>
            <a:ext cx="626400" cy="626400"/>
          </a:xfrm>
          <a:prstGeom prst="rect">
            <a:avLst/>
          </a:prstGeom>
        </p:spPr>
      </p:pic>
      <p:sp>
        <p:nvSpPr>
          <p:cNvPr id="14" name="Rectángulo 14">
            <a:extLst>
              <a:ext uri="{FF2B5EF4-FFF2-40B4-BE49-F238E27FC236}">
                <a16:creationId xmlns:a16="http://schemas.microsoft.com/office/drawing/2014/main" id="{D10C49DF-C925-47EC-8262-6702F4457E36}"/>
              </a:ext>
            </a:extLst>
          </p:cNvPr>
          <p:cNvSpPr/>
          <p:nvPr/>
        </p:nvSpPr>
        <p:spPr>
          <a:xfrm>
            <a:off x="0" y="6482697"/>
            <a:ext cx="9144000" cy="369332"/>
          </a:xfrm>
          <a:prstGeom prst="rect">
            <a:avLst/>
          </a:prstGeom>
        </p:spPr>
        <p:txBody>
          <a:bodyPr wrap="square">
            <a:spAutoFit/>
          </a:bodyPr>
          <a:lstStyle/>
          <a:p>
            <a:pPr algn="just"/>
            <a:r>
              <a:rPr lang="en-GB" sz="600" dirty="0">
                <a:solidFill>
                  <a:schemeClr val="bg1">
                    <a:lumMod val="65000"/>
                  </a:schemeClr>
                </a:solidFill>
                <a:latin typeface="Raleway Light" panose="020B0003030101060003" pitchFamily="34" charset="0"/>
              </a:rPr>
              <a:t>IMPORTANT INFORMATION: The content of this Presentation (the “Document”) has been issued for information purposes only. The information contained in this Document has been provided by Swanlaab Venture Factory, S.G.E.I.C., S.A. and has not been independently or otherwise verified. No information in this document should be construed as providing financial, investment or other professional advice. The information contained herein is for the sole use of its intended recipient and may not be copied or used for commercial purposes.</a:t>
            </a:r>
          </a:p>
        </p:txBody>
      </p:sp>
    </p:spTree>
    <p:extLst>
      <p:ext uri="{BB962C8B-B14F-4D97-AF65-F5344CB8AC3E}">
        <p14:creationId xmlns:p14="http://schemas.microsoft.com/office/powerpoint/2010/main" val="212313579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23299BBC-AB3B-A741-B937-C705FEACC26B}"/>
              </a:ext>
            </a:extLst>
          </p:cNvPr>
          <p:cNvSpPr txBox="1"/>
          <p:nvPr/>
        </p:nvSpPr>
        <p:spPr>
          <a:xfrm>
            <a:off x="2238532" y="5338356"/>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latin typeface="Raleway Medium" panose="020B0003030101060003" pitchFamily="34" charset="0"/>
              <a:cs typeface="Futura Medium" panose="020B0602020204020303" pitchFamily="34" charset="-79"/>
            </a:endParaRPr>
          </a:p>
        </p:txBody>
      </p:sp>
      <p:sp>
        <p:nvSpPr>
          <p:cNvPr id="20" name="CuadroTexto 19">
            <a:extLst>
              <a:ext uri="{FF2B5EF4-FFF2-40B4-BE49-F238E27FC236}">
                <a16:creationId xmlns:a16="http://schemas.microsoft.com/office/drawing/2014/main" id="{FD460621-EF02-664B-AC7E-36D325FE864E}"/>
              </a:ext>
            </a:extLst>
          </p:cNvPr>
          <p:cNvSpPr txBox="1"/>
          <p:nvPr/>
        </p:nvSpPr>
        <p:spPr>
          <a:xfrm>
            <a:off x="2098624" y="5228428"/>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latin typeface="Raleway Medium" panose="020B0003030101060003" pitchFamily="34" charset="0"/>
              <a:cs typeface="Futura Medium" panose="020B0602020204020303" pitchFamily="34" charset="-79"/>
            </a:endParaRPr>
          </a:p>
        </p:txBody>
      </p:sp>
      <p:pic>
        <p:nvPicPr>
          <p:cNvPr id="52" name="Imagen 51">
            <a:extLst>
              <a:ext uri="{FF2B5EF4-FFF2-40B4-BE49-F238E27FC236}">
                <a16:creationId xmlns:a16="http://schemas.microsoft.com/office/drawing/2014/main" id="{F54932D1-7352-104C-B2DA-CE22A5415DC3}"/>
              </a:ext>
            </a:extLst>
          </p:cNvPr>
          <p:cNvPicPr>
            <a:picLocks noChangeAspect="1"/>
          </p:cNvPicPr>
          <p:nvPr/>
        </p:nvPicPr>
        <p:blipFill>
          <a:blip r:embed="rId2"/>
          <a:stretch>
            <a:fillRect/>
          </a:stretch>
        </p:blipFill>
        <p:spPr>
          <a:xfrm>
            <a:off x="3001265" y="3403601"/>
            <a:ext cx="50800" cy="50800"/>
          </a:xfrm>
          <a:prstGeom prst="rect">
            <a:avLst/>
          </a:prstGeom>
        </p:spPr>
      </p:pic>
      <p:cxnSp>
        <p:nvCxnSpPr>
          <p:cNvPr id="95" name="Conector recto 94">
            <a:extLst>
              <a:ext uri="{FF2B5EF4-FFF2-40B4-BE49-F238E27FC236}">
                <a16:creationId xmlns:a16="http://schemas.microsoft.com/office/drawing/2014/main" id="{D4529710-AC9D-514D-A360-B50337B6AD9F}"/>
              </a:ext>
            </a:extLst>
          </p:cNvPr>
          <p:cNvCxnSpPr/>
          <p:nvPr/>
        </p:nvCxnSpPr>
        <p:spPr>
          <a:xfrm>
            <a:off x="495905" y="9441068"/>
            <a:ext cx="8138943" cy="0"/>
          </a:xfrm>
          <a:prstGeom prst="line">
            <a:avLst/>
          </a:prstGeom>
          <a:noFill/>
          <a:ln w="3175" cap="flat">
            <a:solidFill>
              <a:srgbClr val="586671"/>
            </a:solidFill>
            <a:prstDash val="solid"/>
            <a:round/>
          </a:ln>
          <a:effectLst/>
          <a:sp3d/>
        </p:spPr>
        <p:style>
          <a:lnRef idx="0">
            <a:scrgbClr r="0" g="0" b="0"/>
          </a:lnRef>
          <a:fillRef idx="0">
            <a:scrgbClr r="0" g="0" b="0"/>
          </a:fillRef>
          <a:effectRef idx="0">
            <a:scrgbClr r="0" g="0" b="0"/>
          </a:effectRef>
          <a:fontRef idx="none"/>
        </p:style>
      </p:cxnSp>
      <p:sp>
        <p:nvSpPr>
          <p:cNvPr id="11" name="Freeform: Shape 6">
            <a:extLst>
              <a:ext uri="{FF2B5EF4-FFF2-40B4-BE49-F238E27FC236}">
                <a16:creationId xmlns:a16="http://schemas.microsoft.com/office/drawing/2014/main" id="{0D56E67F-73ED-4914-8046-E23F8F119EF2}"/>
              </a:ext>
            </a:extLst>
          </p:cNvPr>
          <p:cNvSpPr/>
          <p:nvPr/>
        </p:nvSpPr>
        <p:spPr>
          <a:xfrm>
            <a:off x="2524874" y="1323052"/>
            <a:ext cx="1054381" cy="940156"/>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2" name="CuadroTexto 11">
            <a:extLst>
              <a:ext uri="{FF2B5EF4-FFF2-40B4-BE49-F238E27FC236}">
                <a16:creationId xmlns:a16="http://schemas.microsoft.com/office/drawing/2014/main" id="{4D08315E-467B-453B-82CB-F12491AF497B}"/>
              </a:ext>
            </a:extLst>
          </p:cNvPr>
          <p:cNvSpPr txBox="1"/>
          <p:nvPr/>
        </p:nvSpPr>
        <p:spPr>
          <a:xfrm>
            <a:off x="3784557" y="1560232"/>
            <a:ext cx="3814107" cy="307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2000" b="1" spc="200" dirty="0">
                <a:solidFill>
                  <a:srgbClr val="FF7900"/>
                </a:solidFill>
                <a:latin typeface="Raleway" pitchFamily="2" charset="0"/>
                <a:cs typeface="Futura Medium" panose="020B0602020204020303" pitchFamily="34" charset="-79"/>
              </a:rPr>
              <a:t>4. SOLUTION</a:t>
            </a:r>
          </a:p>
        </p:txBody>
      </p:sp>
      <p:graphicFrame>
        <p:nvGraphicFramePr>
          <p:cNvPr id="2" name="Tabla 2">
            <a:extLst>
              <a:ext uri="{FF2B5EF4-FFF2-40B4-BE49-F238E27FC236}">
                <a16:creationId xmlns:a16="http://schemas.microsoft.com/office/drawing/2014/main" id="{C036DE16-2061-42EB-8D2B-5CF9F9C05EB0}"/>
              </a:ext>
            </a:extLst>
          </p:cNvPr>
          <p:cNvGraphicFramePr>
            <a:graphicFrameLocks noGrp="1"/>
          </p:cNvGraphicFramePr>
          <p:nvPr>
            <p:extLst>
              <p:ext uri="{D42A27DB-BD31-4B8C-83A1-F6EECF244321}">
                <p14:modId xmlns:p14="http://schemas.microsoft.com/office/powerpoint/2010/main" val="1742863804"/>
              </p:ext>
            </p:extLst>
          </p:nvPr>
        </p:nvGraphicFramePr>
        <p:xfrm>
          <a:off x="2453496" y="2425443"/>
          <a:ext cx="6315600" cy="2802256"/>
        </p:xfrm>
        <a:graphic>
          <a:graphicData uri="http://schemas.openxmlformats.org/drawingml/2006/table">
            <a:tbl>
              <a:tblPr firstRow="1" bandRow="1">
                <a:tableStyleId>{5940675A-B579-460E-94D1-54222C63F5DA}</a:tableStyleId>
              </a:tblPr>
              <a:tblGrid>
                <a:gridCol w="1583463">
                  <a:extLst>
                    <a:ext uri="{9D8B030D-6E8A-4147-A177-3AD203B41FA5}">
                      <a16:colId xmlns:a16="http://schemas.microsoft.com/office/drawing/2014/main" val="2043885499"/>
                    </a:ext>
                  </a:extLst>
                </a:gridCol>
                <a:gridCol w="4732137">
                  <a:extLst>
                    <a:ext uri="{9D8B030D-6E8A-4147-A177-3AD203B41FA5}">
                      <a16:colId xmlns:a16="http://schemas.microsoft.com/office/drawing/2014/main" val="3753583050"/>
                    </a:ext>
                  </a:extLst>
                </a:gridCol>
              </a:tblGrid>
              <a:tr h="429578">
                <a:tc>
                  <a:txBody>
                    <a:bodyPr/>
                    <a:lstStyle/>
                    <a:p>
                      <a:pPr algn="r"/>
                      <a:r>
                        <a:rPr lang="es-ES" sz="1200" b="1" dirty="0">
                          <a:solidFill>
                            <a:srgbClr val="FF7900"/>
                          </a:solidFill>
                          <a:latin typeface="Raleway" pitchFamily="2" charset="0"/>
                        </a:rPr>
                        <a:t>SLIDES: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s-ES" sz="1050" b="1" dirty="0">
                          <a:solidFill>
                            <a:schemeClr val="bg1"/>
                          </a:solidFill>
                          <a:latin typeface="Raleway" pitchFamily="2" charset="0"/>
                        </a:rPr>
                        <a:t>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7905546"/>
                  </a:ext>
                </a:extLst>
              </a:tr>
              <a:tr h="429578">
                <a:tc>
                  <a:txBody>
                    <a:bodyPr/>
                    <a:lstStyle/>
                    <a:p>
                      <a:pPr algn="r"/>
                      <a:r>
                        <a:rPr lang="es-ES" sz="1200" b="1" dirty="0">
                          <a:solidFill>
                            <a:srgbClr val="FF7900"/>
                          </a:solidFill>
                          <a:latin typeface="Raleway" pitchFamily="2" charset="0"/>
                        </a:rPr>
                        <a:t>TELL US: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lgn="just">
                        <a:buFont typeface="Arial" panose="020B0604020202020204" pitchFamily="34" charset="0"/>
                        <a:buChar char="•"/>
                      </a:pPr>
                      <a:r>
                        <a:rPr lang="en-US" sz="1050" b="1" dirty="0">
                          <a:solidFill>
                            <a:schemeClr val="bg1"/>
                          </a:solidFill>
                          <a:latin typeface="Raleway" pitchFamily="2" charset="0"/>
                        </a:rPr>
                        <a:t>Demonstrate your solution</a:t>
                      </a:r>
                    </a:p>
                    <a:p>
                      <a:pPr marL="171450" indent="-171450" algn="just">
                        <a:buFont typeface="Arial" panose="020B0604020202020204" pitchFamily="34" charset="0"/>
                        <a:buChar char="•"/>
                      </a:pPr>
                      <a:r>
                        <a:rPr lang="en-US" sz="1050" b="1" dirty="0">
                          <a:solidFill>
                            <a:schemeClr val="bg1"/>
                          </a:solidFill>
                          <a:latin typeface="Raleway" pitchFamily="2" charset="0"/>
                        </a:rPr>
                        <a:t>Validate your differentiation</a:t>
                      </a:r>
                    </a:p>
                    <a:p>
                      <a:pPr marL="171450" indent="-171450" algn="just">
                        <a:buFont typeface="Arial" panose="020B0604020202020204" pitchFamily="34" charset="0"/>
                        <a:buChar char="•"/>
                      </a:pPr>
                      <a:r>
                        <a:rPr lang="en-US" sz="1050" b="1" dirty="0">
                          <a:solidFill>
                            <a:schemeClr val="bg1"/>
                          </a:solidFill>
                          <a:latin typeface="Raleway" pitchFamily="2" charset="0"/>
                        </a:rPr>
                        <a:t>Explain the product: line-up, road-map</a:t>
                      </a:r>
                    </a:p>
                    <a:p>
                      <a:pPr marL="171450" indent="-171450" algn="just">
                        <a:buFont typeface="Arial" panose="020B0604020202020204" pitchFamily="34" charset="0"/>
                        <a:buChar char="•"/>
                      </a:pPr>
                      <a:r>
                        <a:rPr lang="en-US" sz="1050" b="1" dirty="0">
                          <a:solidFill>
                            <a:schemeClr val="bg1"/>
                          </a:solidFill>
                          <a:latin typeface="Raleway" pitchFamily="2" charset="0"/>
                        </a:rPr>
                        <a:t>Explain your technology/ IP</a:t>
                      </a:r>
                    </a:p>
                    <a:p>
                      <a:pPr marL="171450" indent="-171450" algn="just">
                        <a:buFont typeface="Arial" panose="020B0604020202020204" pitchFamily="34" charset="0"/>
                        <a:buChar char="•"/>
                      </a:pPr>
                      <a:r>
                        <a:rPr lang="en-US" sz="1050" b="1" dirty="0">
                          <a:solidFill>
                            <a:schemeClr val="bg1"/>
                          </a:solidFill>
                          <a:latin typeface="Raleway" pitchFamily="2" charset="0"/>
                        </a:rPr>
                        <a:t>How is the new solution better?</a:t>
                      </a:r>
                    </a:p>
                    <a:p>
                      <a:pPr marL="0" indent="0" algn="just">
                        <a:buFont typeface="Arial" panose="020B0604020202020204" pitchFamily="34" charset="0"/>
                        <a:buNone/>
                      </a:pPr>
                      <a:endParaRPr lang="es-ES" sz="1050" b="1" dirty="0">
                        <a:solidFill>
                          <a:schemeClr val="bg1"/>
                        </a:solidFill>
                        <a:latin typeface="Raleway"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9647323"/>
                  </a:ext>
                </a:extLst>
              </a:tr>
              <a:tr h="429578">
                <a:tc>
                  <a:txBody>
                    <a:bodyPr/>
                    <a:lstStyle/>
                    <a:p>
                      <a:pPr algn="r"/>
                      <a:r>
                        <a:rPr lang="es-ES" sz="1200" b="1" dirty="0">
                          <a:solidFill>
                            <a:srgbClr val="FF7900"/>
                          </a:solidFill>
                          <a:latin typeface="Raleway" pitchFamily="2" charset="0"/>
                        </a:rPr>
                        <a:t>KEY OBJECTIVE: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Help us understand how you will solve the actual problem</a:t>
                      </a: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590256"/>
                  </a:ext>
                </a:extLst>
              </a:tr>
              <a:tr h="429578">
                <a:tc>
                  <a:txBody>
                    <a:bodyPr/>
                    <a:lstStyle/>
                    <a:p>
                      <a:pPr algn="r"/>
                      <a:r>
                        <a:rPr lang="es-ES" sz="1200" b="1" dirty="0">
                          <a:solidFill>
                            <a:srgbClr val="FF7900"/>
                          </a:solidFill>
                          <a:latin typeface="Raleway" pitchFamily="2" charset="0"/>
                        </a:rPr>
                        <a:t>COMMENTS: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What are you offering? to whom?</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What is your unique competitive advantage?</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Clearly quantify 3 or 4 key benefits</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Highlight your potential</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What is your Unique Selling Proposition (UPS)?</a:t>
                      </a: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26370801"/>
                  </a:ext>
                </a:extLst>
              </a:tr>
            </a:tbl>
          </a:graphicData>
        </a:graphic>
      </p:graphicFrame>
      <p:pic>
        <p:nvPicPr>
          <p:cNvPr id="14" name="Graphic 49" descr="Puzzle">
            <a:extLst>
              <a:ext uri="{FF2B5EF4-FFF2-40B4-BE49-F238E27FC236}">
                <a16:creationId xmlns:a16="http://schemas.microsoft.com/office/drawing/2014/main" id="{69A89FA9-7490-463A-A2F1-75918DF88D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39782" y="1476477"/>
            <a:ext cx="626400" cy="626400"/>
          </a:xfrm>
          <a:prstGeom prst="rect">
            <a:avLst/>
          </a:prstGeom>
        </p:spPr>
      </p:pic>
      <p:sp>
        <p:nvSpPr>
          <p:cNvPr id="13" name="Rectángulo 14">
            <a:extLst>
              <a:ext uri="{FF2B5EF4-FFF2-40B4-BE49-F238E27FC236}">
                <a16:creationId xmlns:a16="http://schemas.microsoft.com/office/drawing/2014/main" id="{CC062C3D-7300-4D6C-A2CC-5AA4A2E774BD}"/>
              </a:ext>
            </a:extLst>
          </p:cNvPr>
          <p:cNvSpPr/>
          <p:nvPr/>
        </p:nvSpPr>
        <p:spPr>
          <a:xfrm>
            <a:off x="0" y="6482697"/>
            <a:ext cx="9144000" cy="369332"/>
          </a:xfrm>
          <a:prstGeom prst="rect">
            <a:avLst/>
          </a:prstGeom>
        </p:spPr>
        <p:txBody>
          <a:bodyPr wrap="square">
            <a:spAutoFit/>
          </a:bodyPr>
          <a:lstStyle/>
          <a:p>
            <a:pPr algn="just"/>
            <a:r>
              <a:rPr lang="en-GB" sz="600" dirty="0">
                <a:solidFill>
                  <a:schemeClr val="bg1">
                    <a:lumMod val="65000"/>
                  </a:schemeClr>
                </a:solidFill>
                <a:latin typeface="Raleway Light" panose="020B0003030101060003" pitchFamily="34" charset="0"/>
              </a:rPr>
              <a:t>IMPORTANT INFORMATION: The content of this Presentation (the “Document”) has been issued for information purposes only. The information contained in this Document has been provided by Swanlaab Venture Factory, S.G.E.I.C., S.A. and has not been independently or otherwise verified. No information in this document should be construed as providing financial, investment or other professional advice. The information contained herein is for the sole use of its intended recipient and may not be copied or used for commercial purposes.</a:t>
            </a:r>
          </a:p>
        </p:txBody>
      </p:sp>
    </p:spTree>
    <p:extLst>
      <p:ext uri="{BB962C8B-B14F-4D97-AF65-F5344CB8AC3E}">
        <p14:creationId xmlns:p14="http://schemas.microsoft.com/office/powerpoint/2010/main" val="378009438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23299BBC-AB3B-A741-B937-C705FEACC26B}"/>
              </a:ext>
            </a:extLst>
          </p:cNvPr>
          <p:cNvSpPr txBox="1"/>
          <p:nvPr/>
        </p:nvSpPr>
        <p:spPr>
          <a:xfrm>
            <a:off x="674908" y="5338356"/>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latin typeface="Raleway Medium" panose="020B0003030101060003" pitchFamily="34" charset="0"/>
              <a:cs typeface="Futura Medium" panose="020B0602020204020303" pitchFamily="34" charset="-79"/>
            </a:endParaRPr>
          </a:p>
        </p:txBody>
      </p:sp>
      <p:sp>
        <p:nvSpPr>
          <p:cNvPr id="20" name="CuadroTexto 19">
            <a:extLst>
              <a:ext uri="{FF2B5EF4-FFF2-40B4-BE49-F238E27FC236}">
                <a16:creationId xmlns:a16="http://schemas.microsoft.com/office/drawing/2014/main" id="{FD460621-EF02-664B-AC7E-36D325FE864E}"/>
              </a:ext>
            </a:extLst>
          </p:cNvPr>
          <p:cNvSpPr txBox="1"/>
          <p:nvPr/>
        </p:nvSpPr>
        <p:spPr>
          <a:xfrm>
            <a:off x="535000" y="5228428"/>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latin typeface="Raleway Medium" panose="020B0003030101060003" pitchFamily="34" charset="0"/>
              <a:cs typeface="Futura Medium" panose="020B0602020204020303" pitchFamily="34" charset="-79"/>
            </a:endParaRPr>
          </a:p>
        </p:txBody>
      </p:sp>
      <p:pic>
        <p:nvPicPr>
          <p:cNvPr id="52" name="Imagen 51">
            <a:extLst>
              <a:ext uri="{FF2B5EF4-FFF2-40B4-BE49-F238E27FC236}">
                <a16:creationId xmlns:a16="http://schemas.microsoft.com/office/drawing/2014/main" id="{F54932D1-7352-104C-B2DA-CE22A5415DC3}"/>
              </a:ext>
            </a:extLst>
          </p:cNvPr>
          <p:cNvPicPr>
            <a:picLocks noChangeAspect="1"/>
          </p:cNvPicPr>
          <p:nvPr/>
        </p:nvPicPr>
        <p:blipFill>
          <a:blip r:embed="rId2"/>
          <a:stretch>
            <a:fillRect/>
          </a:stretch>
        </p:blipFill>
        <p:spPr>
          <a:xfrm>
            <a:off x="2982977" y="3403601"/>
            <a:ext cx="50800" cy="50800"/>
          </a:xfrm>
          <a:prstGeom prst="rect">
            <a:avLst/>
          </a:prstGeom>
        </p:spPr>
      </p:pic>
      <p:cxnSp>
        <p:nvCxnSpPr>
          <p:cNvPr id="95" name="Conector recto 94">
            <a:extLst>
              <a:ext uri="{FF2B5EF4-FFF2-40B4-BE49-F238E27FC236}">
                <a16:creationId xmlns:a16="http://schemas.microsoft.com/office/drawing/2014/main" id="{D4529710-AC9D-514D-A360-B50337B6AD9F}"/>
              </a:ext>
            </a:extLst>
          </p:cNvPr>
          <p:cNvCxnSpPr/>
          <p:nvPr/>
        </p:nvCxnSpPr>
        <p:spPr>
          <a:xfrm>
            <a:off x="495905" y="9441068"/>
            <a:ext cx="8138943" cy="0"/>
          </a:xfrm>
          <a:prstGeom prst="line">
            <a:avLst/>
          </a:prstGeom>
          <a:noFill/>
          <a:ln w="3175" cap="flat">
            <a:solidFill>
              <a:srgbClr val="586671"/>
            </a:solidFill>
            <a:prstDash val="solid"/>
            <a:round/>
          </a:ln>
          <a:effectLst/>
          <a:sp3d/>
        </p:spPr>
        <p:style>
          <a:lnRef idx="0">
            <a:scrgbClr r="0" g="0" b="0"/>
          </a:lnRef>
          <a:fillRef idx="0">
            <a:scrgbClr r="0" g="0" b="0"/>
          </a:fillRef>
          <a:effectRef idx="0">
            <a:scrgbClr r="0" g="0" b="0"/>
          </a:effectRef>
          <a:fontRef idx="none"/>
        </p:style>
      </p:cxnSp>
      <p:sp>
        <p:nvSpPr>
          <p:cNvPr id="11" name="Freeform: Shape 6">
            <a:extLst>
              <a:ext uri="{FF2B5EF4-FFF2-40B4-BE49-F238E27FC236}">
                <a16:creationId xmlns:a16="http://schemas.microsoft.com/office/drawing/2014/main" id="{0D56E67F-73ED-4914-8046-E23F8F119EF2}"/>
              </a:ext>
            </a:extLst>
          </p:cNvPr>
          <p:cNvSpPr/>
          <p:nvPr/>
        </p:nvSpPr>
        <p:spPr>
          <a:xfrm>
            <a:off x="2506586" y="1323052"/>
            <a:ext cx="1054381" cy="940156"/>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2" name="CuadroTexto 11">
            <a:extLst>
              <a:ext uri="{FF2B5EF4-FFF2-40B4-BE49-F238E27FC236}">
                <a16:creationId xmlns:a16="http://schemas.microsoft.com/office/drawing/2014/main" id="{4D08315E-467B-453B-82CB-F12491AF497B}"/>
              </a:ext>
            </a:extLst>
          </p:cNvPr>
          <p:cNvSpPr txBox="1"/>
          <p:nvPr/>
        </p:nvSpPr>
        <p:spPr>
          <a:xfrm>
            <a:off x="3766269" y="1560232"/>
            <a:ext cx="3814107" cy="307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2000" b="1" spc="200" dirty="0">
                <a:solidFill>
                  <a:srgbClr val="FF7900"/>
                </a:solidFill>
                <a:latin typeface="Raleway" pitchFamily="2" charset="0"/>
                <a:cs typeface="Futura Medium" panose="020B0602020204020303" pitchFamily="34" charset="-79"/>
              </a:rPr>
              <a:t>5. COMPETITION</a:t>
            </a:r>
          </a:p>
        </p:txBody>
      </p:sp>
      <p:graphicFrame>
        <p:nvGraphicFramePr>
          <p:cNvPr id="2" name="Tabla 2">
            <a:extLst>
              <a:ext uri="{FF2B5EF4-FFF2-40B4-BE49-F238E27FC236}">
                <a16:creationId xmlns:a16="http://schemas.microsoft.com/office/drawing/2014/main" id="{C036DE16-2061-42EB-8D2B-5CF9F9C05EB0}"/>
              </a:ext>
            </a:extLst>
          </p:cNvPr>
          <p:cNvGraphicFramePr>
            <a:graphicFrameLocks noGrp="1"/>
          </p:cNvGraphicFramePr>
          <p:nvPr>
            <p:extLst>
              <p:ext uri="{D42A27DB-BD31-4B8C-83A1-F6EECF244321}">
                <p14:modId xmlns:p14="http://schemas.microsoft.com/office/powerpoint/2010/main" val="15432752"/>
              </p:ext>
            </p:extLst>
          </p:nvPr>
        </p:nvGraphicFramePr>
        <p:xfrm>
          <a:off x="2435207" y="2425443"/>
          <a:ext cx="6278893" cy="2784158"/>
        </p:xfrm>
        <a:graphic>
          <a:graphicData uri="http://schemas.openxmlformats.org/drawingml/2006/table">
            <a:tbl>
              <a:tblPr firstRow="1" bandRow="1">
                <a:tableStyleId>{5940675A-B579-460E-94D1-54222C63F5DA}</a:tableStyleId>
              </a:tblPr>
              <a:tblGrid>
                <a:gridCol w="1574260">
                  <a:extLst>
                    <a:ext uri="{9D8B030D-6E8A-4147-A177-3AD203B41FA5}">
                      <a16:colId xmlns:a16="http://schemas.microsoft.com/office/drawing/2014/main" val="2043885499"/>
                    </a:ext>
                  </a:extLst>
                </a:gridCol>
                <a:gridCol w="4704633">
                  <a:extLst>
                    <a:ext uri="{9D8B030D-6E8A-4147-A177-3AD203B41FA5}">
                      <a16:colId xmlns:a16="http://schemas.microsoft.com/office/drawing/2014/main" val="3753583050"/>
                    </a:ext>
                  </a:extLst>
                </a:gridCol>
              </a:tblGrid>
              <a:tr h="429578">
                <a:tc>
                  <a:txBody>
                    <a:bodyPr/>
                    <a:lstStyle/>
                    <a:p>
                      <a:pPr algn="r"/>
                      <a:r>
                        <a:rPr lang="es-ES" sz="1200" b="1" dirty="0">
                          <a:solidFill>
                            <a:srgbClr val="FF7900"/>
                          </a:solidFill>
                          <a:latin typeface="Raleway" pitchFamily="2" charset="0"/>
                        </a:rPr>
                        <a:t>SLIDES: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s-ES" sz="1050" b="1" dirty="0">
                          <a:solidFill>
                            <a:schemeClr val="bg1"/>
                          </a:solidFill>
                          <a:latin typeface="Raleway" pitchFamily="2" charset="0"/>
                        </a:rPr>
                        <a:t>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7905546"/>
                  </a:ext>
                </a:extLst>
              </a:tr>
              <a:tr h="429578">
                <a:tc>
                  <a:txBody>
                    <a:bodyPr/>
                    <a:lstStyle/>
                    <a:p>
                      <a:pPr algn="r"/>
                      <a:r>
                        <a:rPr lang="es-ES" sz="1200" b="1" dirty="0">
                          <a:solidFill>
                            <a:srgbClr val="FF7900"/>
                          </a:solidFill>
                          <a:latin typeface="Raleway" pitchFamily="2" charset="0"/>
                        </a:rPr>
                        <a:t>TELL US: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lgn="just">
                        <a:buFont typeface="Arial" panose="020B0604020202020204" pitchFamily="34" charset="0"/>
                        <a:buChar char="•"/>
                      </a:pPr>
                      <a:r>
                        <a:rPr lang="en-US" sz="1050" b="1" dirty="0">
                          <a:solidFill>
                            <a:schemeClr val="bg1"/>
                          </a:solidFill>
                          <a:latin typeface="Raleway" pitchFamily="2" charset="0"/>
                        </a:rPr>
                        <a:t>Competitive matrix with:</a:t>
                      </a:r>
                    </a:p>
                    <a:p>
                      <a:pPr marL="538163" indent="-177800" algn="just">
                        <a:buSzPct val="80000"/>
                        <a:buFont typeface="Courier New" panose="02070309020205020404" pitchFamily="49" charset="0"/>
                        <a:buChar char="o"/>
                      </a:pPr>
                      <a:r>
                        <a:rPr lang="en-US" sz="1050" b="1" dirty="0">
                          <a:solidFill>
                            <a:schemeClr val="bg1"/>
                          </a:solidFill>
                          <a:latin typeface="Raleway" pitchFamily="2" charset="0"/>
                        </a:rPr>
                        <a:t>Strengths and weaknesses</a:t>
                      </a:r>
                    </a:p>
                    <a:p>
                      <a:pPr marL="538163" indent="-177800" algn="just">
                        <a:buSzPct val="80000"/>
                        <a:buFont typeface="Courier New" panose="02070309020205020404" pitchFamily="49" charset="0"/>
                        <a:buChar char="o"/>
                      </a:pPr>
                      <a:r>
                        <a:rPr lang="en-US" sz="1050" b="1" dirty="0">
                          <a:solidFill>
                            <a:schemeClr val="bg1"/>
                          </a:solidFill>
                          <a:latin typeface="Raleway" pitchFamily="2" charset="0"/>
                        </a:rPr>
                        <a:t>Metrics</a:t>
                      </a:r>
                    </a:p>
                    <a:p>
                      <a:pPr marL="538163" indent="-177800" algn="just">
                        <a:buSzPct val="80000"/>
                        <a:buFont typeface="Courier New" panose="02070309020205020404" pitchFamily="49" charset="0"/>
                        <a:buChar char="o"/>
                      </a:pPr>
                      <a:r>
                        <a:rPr lang="en-US" sz="1050" b="1" dirty="0">
                          <a:solidFill>
                            <a:schemeClr val="bg1"/>
                          </a:solidFill>
                          <a:latin typeface="Raleway" pitchFamily="2" charset="0"/>
                        </a:rPr>
                        <a:t>Investors of competitors</a:t>
                      </a:r>
                    </a:p>
                    <a:p>
                      <a:pPr marL="171450" indent="-171450" algn="just">
                        <a:buFont typeface="Arial" panose="020B0604020202020204" pitchFamily="34" charset="0"/>
                        <a:buChar char="•"/>
                      </a:pPr>
                      <a:r>
                        <a:rPr lang="en-US" sz="1050" b="1" dirty="0">
                          <a:solidFill>
                            <a:schemeClr val="bg1"/>
                          </a:solidFill>
                          <a:latin typeface="Raleway" pitchFamily="2" charset="0"/>
                        </a:rPr>
                        <a:t>Where do you play in the environment outlined above?</a:t>
                      </a:r>
                    </a:p>
                    <a:p>
                      <a:pPr marL="171450" indent="-171450" algn="just">
                        <a:buFont typeface="Arial" panose="020B0604020202020204" pitchFamily="34" charset="0"/>
                        <a:buChar char="•"/>
                      </a:pPr>
                      <a:endParaRPr lang="es-ES" sz="1050" b="1" dirty="0">
                        <a:solidFill>
                          <a:schemeClr val="bg1"/>
                        </a:solidFill>
                        <a:latin typeface="Raleway"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9647323"/>
                  </a:ext>
                </a:extLst>
              </a:tr>
              <a:tr h="429578">
                <a:tc>
                  <a:txBody>
                    <a:bodyPr/>
                    <a:lstStyle/>
                    <a:p>
                      <a:pPr algn="r"/>
                      <a:r>
                        <a:rPr lang="es-ES" sz="1200" b="1" dirty="0">
                          <a:solidFill>
                            <a:srgbClr val="FF7900"/>
                          </a:solidFill>
                          <a:latin typeface="Raleway" pitchFamily="2" charset="0"/>
                        </a:rPr>
                        <a:t>KEY OBJECTIVE: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Help us understand who you compete with, why you have a better solution and how you can win</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590256"/>
                  </a:ext>
                </a:extLst>
              </a:tr>
              <a:tr h="429578">
                <a:tc>
                  <a:txBody>
                    <a:bodyPr/>
                    <a:lstStyle/>
                    <a:p>
                      <a:pPr algn="r"/>
                      <a:r>
                        <a:rPr lang="es-ES" sz="1200" b="1" dirty="0">
                          <a:solidFill>
                            <a:srgbClr val="FF7900"/>
                          </a:solidFill>
                          <a:latin typeface="Raleway" pitchFamily="2" charset="0"/>
                        </a:rPr>
                        <a:t>COMMENTS: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Use a competitive quadrant matrix</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Where does your solution fit in the value chain or ecosystem?</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3 or 4 reasons why customers prefer your solution</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Your biggest competitor is Status Quo</a:t>
                      </a: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26370801"/>
                  </a:ext>
                </a:extLst>
              </a:tr>
            </a:tbl>
          </a:graphicData>
        </a:graphic>
      </p:graphicFrame>
      <p:pic>
        <p:nvPicPr>
          <p:cNvPr id="13" name="Gráfico 12" descr="Gráfico circular con relleno sólido">
            <a:extLst>
              <a:ext uri="{FF2B5EF4-FFF2-40B4-BE49-F238E27FC236}">
                <a16:creationId xmlns:a16="http://schemas.microsoft.com/office/drawing/2014/main" id="{B15D7EF7-7A23-4D84-82E3-B012390558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04199" y="1479930"/>
            <a:ext cx="626400" cy="626400"/>
          </a:xfrm>
          <a:prstGeom prst="rect">
            <a:avLst/>
          </a:prstGeom>
        </p:spPr>
      </p:pic>
      <p:sp>
        <p:nvSpPr>
          <p:cNvPr id="14" name="Rectángulo 14">
            <a:extLst>
              <a:ext uri="{FF2B5EF4-FFF2-40B4-BE49-F238E27FC236}">
                <a16:creationId xmlns:a16="http://schemas.microsoft.com/office/drawing/2014/main" id="{19329A57-724C-4C28-B67C-90F64B47E61B}"/>
              </a:ext>
            </a:extLst>
          </p:cNvPr>
          <p:cNvSpPr/>
          <p:nvPr/>
        </p:nvSpPr>
        <p:spPr>
          <a:xfrm>
            <a:off x="0" y="6482697"/>
            <a:ext cx="9144000" cy="369332"/>
          </a:xfrm>
          <a:prstGeom prst="rect">
            <a:avLst/>
          </a:prstGeom>
        </p:spPr>
        <p:txBody>
          <a:bodyPr wrap="square">
            <a:spAutoFit/>
          </a:bodyPr>
          <a:lstStyle/>
          <a:p>
            <a:pPr algn="just"/>
            <a:r>
              <a:rPr lang="en-GB" sz="600" dirty="0">
                <a:solidFill>
                  <a:schemeClr val="bg1">
                    <a:lumMod val="65000"/>
                  </a:schemeClr>
                </a:solidFill>
                <a:latin typeface="Raleway Light" panose="020B0003030101060003" pitchFamily="34" charset="0"/>
              </a:rPr>
              <a:t>IMPORTANT INFORMATION: The content of this Presentation (the “Document”) has been issued for information purposes only. The information contained in this Document has been provided by Swanlaab Venture Factory, S.G.E.I.C., S.A. and has not been independently or otherwise verified. No information in this document should be construed as providing financial, investment or other professional advice. The information contained herein is for the sole use of its intended recipient and may not be copied or used for commercial purposes.</a:t>
            </a:r>
          </a:p>
        </p:txBody>
      </p:sp>
    </p:spTree>
    <p:extLst>
      <p:ext uri="{BB962C8B-B14F-4D97-AF65-F5344CB8AC3E}">
        <p14:creationId xmlns:p14="http://schemas.microsoft.com/office/powerpoint/2010/main" val="393671154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23299BBC-AB3B-A741-B937-C705FEACC26B}"/>
              </a:ext>
            </a:extLst>
          </p:cNvPr>
          <p:cNvSpPr txBox="1"/>
          <p:nvPr/>
        </p:nvSpPr>
        <p:spPr>
          <a:xfrm>
            <a:off x="446308" y="5338356"/>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cs typeface="Futura Medium" panose="020B0602020204020303" pitchFamily="34" charset="-79"/>
            </a:endParaRPr>
          </a:p>
        </p:txBody>
      </p:sp>
      <p:sp>
        <p:nvSpPr>
          <p:cNvPr id="20" name="CuadroTexto 19">
            <a:extLst>
              <a:ext uri="{FF2B5EF4-FFF2-40B4-BE49-F238E27FC236}">
                <a16:creationId xmlns:a16="http://schemas.microsoft.com/office/drawing/2014/main" id="{FD460621-EF02-664B-AC7E-36D325FE864E}"/>
              </a:ext>
            </a:extLst>
          </p:cNvPr>
          <p:cNvSpPr txBox="1"/>
          <p:nvPr/>
        </p:nvSpPr>
        <p:spPr>
          <a:xfrm>
            <a:off x="306400" y="5228428"/>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cs typeface="Futura Medium" panose="020B0602020204020303" pitchFamily="34" charset="-79"/>
            </a:endParaRPr>
          </a:p>
        </p:txBody>
      </p:sp>
      <p:pic>
        <p:nvPicPr>
          <p:cNvPr id="52" name="Imagen 51">
            <a:extLst>
              <a:ext uri="{FF2B5EF4-FFF2-40B4-BE49-F238E27FC236}">
                <a16:creationId xmlns:a16="http://schemas.microsoft.com/office/drawing/2014/main" id="{F54932D1-7352-104C-B2DA-CE22A5415DC3}"/>
              </a:ext>
            </a:extLst>
          </p:cNvPr>
          <p:cNvPicPr>
            <a:picLocks noChangeAspect="1"/>
          </p:cNvPicPr>
          <p:nvPr/>
        </p:nvPicPr>
        <p:blipFill>
          <a:blip r:embed="rId2"/>
          <a:stretch>
            <a:fillRect/>
          </a:stretch>
        </p:blipFill>
        <p:spPr>
          <a:xfrm>
            <a:off x="2754377" y="3403601"/>
            <a:ext cx="50800" cy="50800"/>
          </a:xfrm>
          <a:prstGeom prst="rect">
            <a:avLst/>
          </a:prstGeom>
        </p:spPr>
      </p:pic>
      <p:cxnSp>
        <p:nvCxnSpPr>
          <p:cNvPr id="95" name="Conector recto 94">
            <a:extLst>
              <a:ext uri="{FF2B5EF4-FFF2-40B4-BE49-F238E27FC236}">
                <a16:creationId xmlns:a16="http://schemas.microsoft.com/office/drawing/2014/main" id="{D4529710-AC9D-514D-A360-B50337B6AD9F}"/>
              </a:ext>
            </a:extLst>
          </p:cNvPr>
          <p:cNvCxnSpPr/>
          <p:nvPr/>
        </p:nvCxnSpPr>
        <p:spPr>
          <a:xfrm>
            <a:off x="495905" y="9441068"/>
            <a:ext cx="8138943" cy="0"/>
          </a:xfrm>
          <a:prstGeom prst="line">
            <a:avLst/>
          </a:prstGeom>
          <a:noFill/>
          <a:ln w="3175" cap="flat">
            <a:solidFill>
              <a:srgbClr val="586671"/>
            </a:solidFill>
            <a:prstDash val="solid"/>
            <a:round/>
          </a:ln>
          <a:effectLst/>
          <a:sp3d/>
        </p:spPr>
        <p:style>
          <a:lnRef idx="0">
            <a:scrgbClr r="0" g="0" b="0"/>
          </a:lnRef>
          <a:fillRef idx="0">
            <a:scrgbClr r="0" g="0" b="0"/>
          </a:fillRef>
          <a:effectRef idx="0">
            <a:scrgbClr r="0" g="0" b="0"/>
          </a:effectRef>
          <a:fontRef idx="none"/>
        </p:style>
      </p:cxnSp>
      <p:sp>
        <p:nvSpPr>
          <p:cNvPr id="11" name="Freeform: Shape 6">
            <a:extLst>
              <a:ext uri="{FF2B5EF4-FFF2-40B4-BE49-F238E27FC236}">
                <a16:creationId xmlns:a16="http://schemas.microsoft.com/office/drawing/2014/main" id="{0D56E67F-73ED-4914-8046-E23F8F119EF2}"/>
              </a:ext>
            </a:extLst>
          </p:cNvPr>
          <p:cNvSpPr/>
          <p:nvPr/>
        </p:nvSpPr>
        <p:spPr>
          <a:xfrm>
            <a:off x="2277986" y="1380855"/>
            <a:ext cx="1054381" cy="940156"/>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2" name="CuadroTexto 11">
            <a:extLst>
              <a:ext uri="{FF2B5EF4-FFF2-40B4-BE49-F238E27FC236}">
                <a16:creationId xmlns:a16="http://schemas.microsoft.com/office/drawing/2014/main" id="{4D08315E-467B-453B-82CB-F12491AF497B}"/>
              </a:ext>
            </a:extLst>
          </p:cNvPr>
          <p:cNvSpPr txBox="1"/>
          <p:nvPr/>
        </p:nvSpPr>
        <p:spPr>
          <a:xfrm>
            <a:off x="3537669" y="1618035"/>
            <a:ext cx="3814107" cy="307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2000" b="1" spc="200" dirty="0">
                <a:solidFill>
                  <a:srgbClr val="FF7900"/>
                </a:solidFill>
                <a:latin typeface="Raleway" pitchFamily="2" charset="0"/>
                <a:cs typeface="Futura Medium" panose="020B0602020204020303" pitchFamily="34" charset="-79"/>
              </a:rPr>
              <a:t>6. BUSINESS PLAN</a:t>
            </a:r>
          </a:p>
        </p:txBody>
      </p:sp>
      <p:graphicFrame>
        <p:nvGraphicFramePr>
          <p:cNvPr id="2" name="Tabla 2">
            <a:extLst>
              <a:ext uri="{FF2B5EF4-FFF2-40B4-BE49-F238E27FC236}">
                <a16:creationId xmlns:a16="http://schemas.microsoft.com/office/drawing/2014/main" id="{C036DE16-2061-42EB-8D2B-5CF9F9C05EB0}"/>
              </a:ext>
            </a:extLst>
          </p:cNvPr>
          <p:cNvGraphicFramePr>
            <a:graphicFrameLocks noGrp="1"/>
          </p:cNvGraphicFramePr>
          <p:nvPr>
            <p:extLst>
              <p:ext uri="{D42A27DB-BD31-4B8C-83A1-F6EECF244321}">
                <p14:modId xmlns:p14="http://schemas.microsoft.com/office/powerpoint/2010/main" val="1861308729"/>
              </p:ext>
            </p:extLst>
          </p:nvPr>
        </p:nvGraphicFramePr>
        <p:xfrm>
          <a:off x="2206607" y="2267782"/>
          <a:ext cx="6491019" cy="4384358"/>
        </p:xfrm>
        <a:graphic>
          <a:graphicData uri="http://schemas.openxmlformats.org/drawingml/2006/table">
            <a:tbl>
              <a:tblPr firstRow="1" bandRow="1">
                <a:tableStyleId>{5940675A-B579-460E-94D1-54222C63F5DA}</a:tableStyleId>
              </a:tblPr>
              <a:tblGrid>
                <a:gridCol w="1627444">
                  <a:extLst>
                    <a:ext uri="{9D8B030D-6E8A-4147-A177-3AD203B41FA5}">
                      <a16:colId xmlns:a16="http://schemas.microsoft.com/office/drawing/2014/main" val="2043885499"/>
                    </a:ext>
                  </a:extLst>
                </a:gridCol>
                <a:gridCol w="4863575">
                  <a:extLst>
                    <a:ext uri="{9D8B030D-6E8A-4147-A177-3AD203B41FA5}">
                      <a16:colId xmlns:a16="http://schemas.microsoft.com/office/drawing/2014/main" val="3753583050"/>
                    </a:ext>
                  </a:extLst>
                </a:gridCol>
              </a:tblGrid>
              <a:tr h="429578">
                <a:tc>
                  <a:txBody>
                    <a:bodyPr/>
                    <a:lstStyle/>
                    <a:p>
                      <a:pPr algn="r"/>
                      <a:r>
                        <a:rPr lang="es-ES" sz="1200" b="1" dirty="0">
                          <a:solidFill>
                            <a:srgbClr val="FF7900"/>
                          </a:solidFill>
                          <a:latin typeface="Raleway" pitchFamily="2" charset="0"/>
                        </a:rPr>
                        <a:t>SLIDES: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s-ES" sz="1050" b="1" dirty="0">
                          <a:solidFill>
                            <a:schemeClr val="bg1"/>
                          </a:solidFill>
                          <a:latin typeface="Raleway" pitchFamily="2" charset="0"/>
                        </a:rPr>
                        <a:t>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7905546"/>
                  </a:ext>
                </a:extLst>
              </a:tr>
              <a:tr h="429578">
                <a:tc>
                  <a:txBody>
                    <a:bodyPr/>
                    <a:lstStyle/>
                    <a:p>
                      <a:pPr algn="r"/>
                      <a:r>
                        <a:rPr lang="es-ES" sz="1200" b="1" dirty="0">
                          <a:solidFill>
                            <a:srgbClr val="FF7900"/>
                          </a:solidFill>
                          <a:latin typeface="Raleway" pitchFamily="2" charset="0"/>
                        </a:rPr>
                        <a:t>TELL US: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lgn="just">
                        <a:buFont typeface="Arial" panose="020B0604020202020204" pitchFamily="34" charset="0"/>
                        <a:buChar char="•"/>
                      </a:pPr>
                      <a:r>
                        <a:rPr lang="en-US" sz="1050" b="1" dirty="0">
                          <a:solidFill>
                            <a:schemeClr val="bg1"/>
                          </a:solidFill>
                          <a:latin typeface="Raleway" pitchFamily="2" charset="0"/>
                        </a:rPr>
                        <a:t>How will you make money?</a:t>
                      </a:r>
                    </a:p>
                    <a:p>
                      <a:pPr marL="538163" marR="0"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a:solidFill>
                            <a:schemeClr val="bg1"/>
                          </a:solidFill>
                          <a:uFillTx/>
                          <a:latin typeface="Raleway" pitchFamily="2" charset="0"/>
                          <a:ea typeface="+mn-ea"/>
                          <a:cs typeface="+mn-cs"/>
                          <a:sym typeface="Arial"/>
                        </a:rPr>
                        <a:t>Revenue model and metrics</a:t>
                      </a:r>
                    </a:p>
                    <a:p>
                      <a:pPr marL="538163" marR="0"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a:solidFill>
                            <a:schemeClr val="bg1"/>
                          </a:solidFill>
                          <a:uFillTx/>
                          <a:latin typeface="Raleway" pitchFamily="2" charset="0"/>
                          <a:ea typeface="+mn-ea"/>
                          <a:cs typeface="+mn-cs"/>
                          <a:sym typeface="Arial"/>
                        </a:rPr>
                        <a:t>Pricing, average account size, lifetime value, churn, registered users, sub base, etc.</a:t>
                      </a:r>
                    </a:p>
                    <a:p>
                      <a:pPr marL="538163" marR="0"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a:solidFill>
                            <a:schemeClr val="bg1"/>
                          </a:solidFill>
                          <a:uFillTx/>
                          <a:latin typeface="Raleway" pitchFamily="2" charset="0"/>
                          <a:ea typeface="+mn-ea"/>
                          <a:cs typeface="+mn-cs"/>
                          <a:sym typeface="Arial"/>
                        </a:rPr>
                        <a:t>Sales and distribution model, customer pipeline, wins and metrics</a:t>
                      </a:r>
                    </a:p>
                    <a:p>
                      <a:pPr marL="171450" indent="-171450" algn="just">
                        <a:buFont typeface="Arial" panose="020B0604020202020204" pitchFamily="34" charset="0"/>
                        <a:buChar char="•"/>
                      </a:pPr>
                      <a:r>
                        <a:rPr lang="en-US" sz="1050" b="1" dirty="0">
                          <a:solidFill>
                            <a:schemeClr val="bg1"/>
                          </a:solidFill>
                          <a:latin typeface="Raleway" pitchFamily="2" charset="0"/>
                        </a:rPr>
                        <a:t>What milestones are you going to realistically hit?</a:t>
                      </a:r>
                    </a:p>
                    <a:p>
                      <a:pPr marL="0" indent="0" algn="just">
                        <a:buFont typeface="Arial" panose="020B0604020202020204" pitchFamily="34" charset="0"/>
                        <a:buNone/>
                      </a:pPr>
                      <a:endParaRPr lang="es-ES" sz="1050" b="1" dirty="0">
                        <a:solidFill>
                          <a:schemeClr val="bg1"/>
                        </a:solidFill>
                        <a:latin typeface="Raleway"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9647323"/>
                  </a:ext>
                </a:extLst>
              </a:tr>
              <a:tr h="429578">
                <a:tc>
                  <a:txBody>
                    <a:bodyPr/>
                    <a:lstStyle/>
                    <a:p>
                      <a:pPr algn="r"/>
                      <a:r>
                        <a:rPr lang="es-ES" sz="1200" b="1" dirty="0">
                          <a:solidFill>
                            <a:srgbClr val="FF7900"/>
                          </a:solidFill>
                          <a:latin typeface="Raleway" pitchFamily="2" charset="0"/>
                        </a:rPr>
                        <a:t>KEY OBJECTIVE: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Tell us how you will generate revenue, show us what you will accomplish in a given period of time</a:t>
                      </a:r>
                    </a:p>
                    <a:p>
                      <a:pPr marL="0" marR="0" indent="0" algn="just" defTabSz="2348409" rtl="0" latinLnBrk="0">
                        <a:lnSpc>
                          <a:spcPct val="100000"/>
                        </a:lnSpc>
                        <a:spcBef>
                          <a:spcPts val="0"/>
                        </a:spcBef>
                        <a:spcAft>
                          <a:spcPts val="0"/>
                        </a:spcAft>
                        <a:buClrTx/>
                        <a:buSzTx/>
                        <a:buFont typeface="Arial" panose="020B0604020202020204" pitchFamily="34" charset="0"/>
                        <a:buNone/>
                        <a:tabLst/>
                      </a:pP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590256"/>
                  </a:ext>
                </a:extLst>
              </a:tr>
              <a:tr h="429578">
                <a:tc>
                  <a:txBody>
                    <a:bodyPr/>
                    <a:lstStyle/>
                    <a:p>
                      <a:pPr algn="r"/>
                      <a:r>
                        <a:rPr lang="es-ES" sz="1200" b="1" dirty="0">
                          <a:solidFill>
                            <a:srgbClr val="FF7900"/>
                          </a:solidFill>
                          <a:latin typeface="Raleway" pitchFamily="2" charset="0"/>
                        </a:rPr>
                        <a:t>COMMENTS: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Your vision must be grounded in an understanding of practical reality</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How &amp; when you will achieve profitability?</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What have you accomplished to date?</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Be ready for discussion</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FINANCIALS</a:t>
                      </a:r>
                    </a:p>
                    <a:p>
                      <a:pPr marL="538163" marR="0"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a:solidFill>
                            <a:schemeClr val="bg1"/>
                          </a:solidFill>
                          <a:uFillTx/>
                          <a:latin typeface="Raleway" pitchFamily="2" charset="0"/>
                          <a:ea typeface="+mn-ea"/>
                          <a:cs typeface="+mn-cs"/>
                          <a:sym typeface="Arial"/>
                        </a:rPr>
                        <a:t>Balance sheet - focus spending only on what’s critical</a:t>
                      </a:r>
                    </a:p>
                    <a:p>
                      <a:pPr marL="538163" marR="0"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a:solidFill>
                            <a:schemeClr val="bg1"/>
                          </a:solidFill>
                          <a:uFillTx/>
                          <a:latin typeface="Raleway" pitchFamily="2" charset="0"/>
                          <a:ea typeface="+mn-ea"/>
                          <a:cs typeface="+mn-cs"/>
                          <a:sym typeface="Arial"/>
                        </a:rPr>
                        <a:t>P&amp;L</a:t>
                      </a:r>
                    </a:p>
                    <a:p>
                      <a:pPr marL="538163" marR="0"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err="1">
                          <a:solidFill>
                            <a:schemeClr val="bg1"/>
                          </a:solidFill>
                          <a:uFillTx/>
                          <a:latin typeface="Raleway" pitchFamily="2" charset="0"/>
                          <a:ea typeface="+mn-ea"/>
                          <a:cs typeface="+mn-cs"/>
                          <a:sym typeface="Arial"/>
                        </a:rPr>
                        <a:t>Chash</a:t>
                      </a:r>
                      <a:r>
                        <a:rPr lang="en-US" sz="1050" b="1" i="0" u="none" strike="noStrike" cap="none" spc="0" baseline="0" dirty="0">
                          <a:solidFill>
                            <a:schemeClr val="bg1"/>
                          </a:solidFill>
                          <a:uFillTx/>
                          <a:latin typeface="Raleway" pitchFamily="2" charset="0"/>
                          <a:ea typeface="+mn-ea"/>
                          <a:cs typeface="+mn-cs"/>
                          <a:sym typeface="Arial"/>
                        </a:rPr>
                        <a:t> flow, burn-rate</a:t>
                      </a:r>
                    </a:p>
                    <a:p>
                      <a:pPr marL="538163" marR="0"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a:solidFill>
                            <a:schemeClr val="bg1"/>
                          </a:solidFill>
                          <a:uFillTx/>
                          <a:latin typeface="Raleway" pitchFamily="2" charset="0"/>
                          <a:ea typeface="+mn-ea"/>
                          <a:cs typeface="+mn-cs"/>
                          <a:sym typeface="Arial"/>
                        </a:rPr>
                        <a:t>Cap table</a:t>
                      </a:r>
                    </a:p>
                    <a:p>
                      <a:pPr marL="538163" marR="0"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a:solidFill>
                            <a:schemeClr val="bg1"/>
                          </a:solidFill>
                          <a:uFillTx/>
                          <a:latin typeface="Raleway" pitchFamily="2" charset="0"/>
                          <a:ea typeface="+mn-ea"/>
                          <a:cs typeface="+mn-cs"/>
                          <a:sym typeface="Arial"/>
                        </a:rPr>
                        <a:t>Who are the key customers? How and what do they buy?</a:t>
                      </a:r>
                    </a:p>
                    <a:p>
                      <a:pPr marL="538163" marR="0" indent="-177800" algn="just" defTabSz="2348409" rtl="0" latinLnBrk="0">
                        <a:lnSpc>
                          <a:spcPct val="100000"/>
                        </a:lnSpc>
                        <a:spcBef>
                          <a:spcPts val="0"/>
                        </a:spcBef>
                        <a:spcAft>
                          <a:spcPts val="0"/>
                        </a:spcAft>
                        <a:buClrTx/>
                        <a:buSzPct val="80000"/>
                        <a:buFont typeface="Courier New" panose="02070309020205020404" pitchFamily="49" charset="0"/>
                        <a:buChar char="o"/>
                        <a:tabLst/>
                      </a:pPr>
                      <a:r>
                        <a:rPr lang="en-US" sz="1050" b="1" i="0" u="none" strike="noStrike" cap="none" spc="0" baseline="0" dirty="0">
                          <a:solidFill>
                            <a:schemeClr val="bg1"/>
                          </a:solidFill>
                          <a:uFillTx/>
                          <a:latin typeface="Raleway" pitchFamily="2" charset="0"/>
                          <a:ea typeface="+mn-ea"/>
                          <a:cs typeface="+mn-cs"/>
                          <a:sym typeface="Arial"/>
                        </a:rPr>
                        <a:t>Explain your pricing and costs.</a:t>
                      </a:r>
                      <a:endParaRPr lang="es-ES" sz="1050" b="1" i="0" u="none" strike="noStrike" cap="none" spc="0" baseline="0" dirty="0">
                        <a:solidFill>
                          <a:schemeClr val="bg1"/>
                        </a:solidFill>
                        <a:uFillTx/>
                        <a:latin typeface="Raleway" pitchFamily="2" charset="0"/>
                        <a:ea typeface="+mn-ea"/>
                        <a:cs typeface="+mn-cs"/>
                        <a:sym typeface="Arial"/>
                      </a:endParaRPr>
                    </a:p>
                    <a:p>
                      <a:pPr marL="538163" marR="0" indent="-177800" algn="just" defTabSz="2348409" rtl="0" latinLnBrk="0">
                        <a:lnSpc>
                          <a:spcPct val="100000"/>
                        </a:lnSpc>
                        <a:spcBef>
                          <a:spcPts val="0"/>
                        </a:spcBef>
                        <a:spcAft>
                          <a:spcPts val="0"/>
                        </a:spcAft>
                        <a:buClrTx/>
                        <a:buSzPct val="80000"/>
                        <a:buFont typeface="Courier New" panose="02070309020205020404" pitchFamily="49" charset="0"/>
                        <a:buChar char="o"/>
                        <a:tabLst/>
                      </a:pP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26370801"/>
                  </a:ext>
                </a:extLst>
              </a:tr>
            </a:tbl>
          </a:graphicData>
        </a:graphic>
      </p:graphicFrame>
      <p:pic>
        <p:nvPicPr>
          <p:cNvPr id="14" name="Graphic 37" descr="Bar graph with upward trend">
            <a:extLst>
              <a:ext uri="{FF2B5EF4-FFF2-40B4-BE49-F238E27FC236}">
                <a16:creationId xmlns:a16="http://schemas.microsoft.com/office/drawing/2014/main" id="{1409754D-F132-463C-80C6-10D381C224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14385" y="1597311"/>
            <a:ext cx="573608" cy="573608"/>
          </a:xfrm>
          <a:prstGeom prst="rect">
            <a:avLst/>
          </a:prstGeom>
        </p:spPr>
      </p:pic>
      <p:sp>
        <p:nvSpPr>
          <p:cNvPr id="13" name="Rectángulo 14">
            <a:extLst>
              <a:ext uri="{FF2B5EF4-FFF2-40B4-BE49-F238E27FC236}">
                <a16:creationId xmlns:a16="http://schemas.microsoft.com/office/drawing/2014/main" id="{9BFDA585-9448-4B2B-B95C-8DFC7068D0E7}"/>
              </a:ext>
            </a:extLst>
          </p:cNvPr>
          <p:cNvSpPr/>
          <p:nvPr/>
        </p:nvSpPr>
        <p:spPr>
          <a:xfrm>
            <a:off x="0" y="6482697"/>
            <a:ext cx="9144000" cy="369332"/>
          </a:xfrm>
          <a:prstGeom prst="rect">
            <a:avLst/>
          </a:prstGeom>
        </p:spPr>
        <p:txBody>
          <a:bodyPr wrap="square">
            <a:spAutoFit/>
          </a:bodyPr>
          <a:lstStyle/>
          <a:p>
            <a:pPr algn="just"/>
            <a:r>
              <a:rPr lang="en-GB" sz="600" dirty="0">
                <a:solidFill>
                  <a:schemeClr val="bg1">
                    <a:lumMod val="65000"/>
                  </a:schemeClr>
                </a:solidFill>
                <a:latin typeface="Raleway Light" panose="020B0003030101060003" pitchFamily="34" charset="0"/>
              </a:rPr>
              <a:t>IMPORTANT INFORMATION: The content of this Presentation (the “Document”) has been issued for information purposes only. The information contained in this Document has been provided by Swanlaab Venture Factory, S.G.E.I.C., S.A. and has not been independently or otherwise verified. No information in this document should be construed as providing financial, investment or other professional advice. The information contained herein is for the sole use of its intended recipient and may not be copied or used for commercial purposes.</a:t>
            </a:r>
          </a:p>
        </p:txBody>
      </p:sp>
    </p:spTree>
    <p:extLst>
      <p:ext uri="{BB962C8B-B14F-4D97-AF65-F5344CB8AC3E}">
        <p14:creationId xmlns:p14="http://schemas.microsoft.com/office/powerpoint/2010/main" val="321784969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23299BBC-AB3B-A741-B937-C705FEACC26B}"/>
              </a:ext>
            </a:extLst>
          </p:cNvPr>
          <p:cNvSpPr txBox="1"/>
          <p:nvPr/>
        </p:nvSpPr>
        <p:spPr>
          <a:xfrm>
            <a:off x="345724" y="5338356"/>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latin typeface="Raleway Medium" panose="020B0003030101060003" pitchFamily="34" charset="0"/>
              <a:cs typeface="Futura Medium" panose="020B0602020204020303" pitchFamily="34" charset="-79"/>
            </a:endParaRPr>
          </a:p>
        </p:txBody>
      </p:sp>
      <p:sp>
        <p:nvSpPr>
          <p:cNvPr id="20" name="CuadroTexto 19">
            <a:extLst>
              <a:ext uri="{FF2B5EF4-FFF2-40B4-BE49-F238E27FC236}">
                <a16:creationId xmlns:a16="http://schemas.microsoft.com/office/drawing/2014/main" id="{FD460621-EF02-664B-AC7E-36D325FE864E}"/>
              </a:ext>
            </a:extLst>
          </p:cNvPr>
          <p:cNvSpPr txBox="1"/>
          <p:nvPr/>
        </p:nvSpPr>
        <p:spPr>
          <a:xfrm>
            <a:off x="2098624" y="5228428"/>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latin typeface="Raleway Medium" panose="020B0003030101060003" pitchFamily="34" charset="0"/>
              <a:cs typeface="Futura Medium" panose="020B0602020204020303" pitchFamily="34" charset="-79"/>
            </a:endParaRPr>
          </a:p>
        </p:txBody>
      </p:sp>
      <p:pic>
        <p:nvPicPr>
          <p:cNvPr id="52" name="Imagen 51">
            <a:extLst>
              <a:ext uri="{FF2B5EF4-FFF2-40B4-BE49-F238E27FC236}">
                <a16:creationId xmlns:a16="http://schemas.microsoft.com/office/drawing/2014/main" id="{F54932D1-7352-104C-B2DA-CE22A5415DC3}"/>
              </a:ext>
            </a:extLst>
          </p:cNvPr>
          <p:cNvPicPr>
            <a:picLocks noChangeAspect="1"/>
          </p:cNvPicPr>
          <p:nvPr/>
        </p:nvPicPr>
        <p:blipFill>
          <a:blip r:embed="rId2"/>
          <a:stretch>
            <a:fillRect/>
          </a:stretch>
        </p:blipFill>
        <p:spPr>
          <a:xfrm>
            <a:off x="2653793" y="3403601"/>
            <a:ext cx="50800" cy="50800"/>
          </a:xfrm>
          <a:prstGeom prst="rect">
            <a:avLst/>
          </a:prstGeom>
        </p:spPr>
      </p:pic>
      <p:cxnSp>
        <p:nvCxnSpPr>
          <p:cNvPr id="95" name="Conector recto 94">
            <a:extLst>
              <a:ext uri="{FF2B5EF4-FFF2-40B4-BE49-F238E27FC236}">
                <a16:creationId xmlns:a16="http://schemas.microsoft.com/office/drawing/2014/main" id="{D4529710-AC9D-514D-A360-B50337B6AD9F}"/>
              </a:ext>
            </a:extLst>
          </p:cNvPr>
          <p:cNvCxnSpPr/>
          <p:nvPr/>
        </p:nvCxnSpPr>
        <p:spPr>
          <a:xfrm>
            <a:off x="495905" y="9441068"/>
            <a:ext cx="8138943" cy="0"/>
          </a:xfrm>
          <a:prstGeom prst="line">
            <a:avLst/>
          </a:prstGeom>
          <a:noFill/>
          <a:ln w="3175" cap="flat">
            <a:solidFill>
              <a:srgbClr val="586671"/>
            </a:solidFill>
            <a:prstDash val="solid"/>
            <a:round/>
          </a:ln>
          <a:effectLst/>
          <a:sp3d/>
        </p:spPr>
        <p:style>
          <a:lnRef idx="0">
            <a:scrgbClr r="0" g="0" b="0"/>
          </a:lnRef>
          <a:fillRef idx="0">
            <a:scrgbClr r="0" g="0" b="0"/>
          </a:fillRef>
          <a:effectRef idx="0">
            <a:scrgbClr r="0" g="0" b="0"/>
          </a:effectRef>
          <a:fontRef idx="none"/>
        </p:style>
      </p:cxnSp>
      <p:sp>
        <p:nvSpPr>
          <p:cNvPr id="11" name="Freeform: Shape 6">
            <a:extLst>
              <a:ext uri="{FF2B5EF4-FFF2-40B4-BE49-F238E27FC236}">
                <a16:creationId xmlns:a16="http://schemas.microsoft.com/office/drawing/2014/main" id="{0D56E67F-73ED-4914-8046-E23F8F119EF2}"/>
              </a:ext>
            </a:extLst>
          </p:cNvPr>
          <p:cNvSpPr/>
          <p:nvPr/>
        </p:nvSpPr>
        <p:spPr>
          <a:xfrm>
            <a:off x="2219444" y="1444221"/>
            <a:ext cx="1054381" cy="940156"/>
          </a:xfrm>
          <a:custGeom>
            <a:avLst/>
            <a:gdLst>
              <a:gd name="connsiteX0" fmla="*/ 330976 w 2497282"/>
              <a:gd name="connsiteY0" fmla="*/ 0 h 2364509"/>
              <a:gd name="connsiteX1" fmla="*/ 1654842 w 2497282"/>
              <a:gd name="connsiteY1" fmla="*/ 0 h 2364509"/>
              <a:gd name="connsiteX2" fmla="*/ 1979094 w 2497282"/>
              <a:gd name="connsiteY2" fmla="*/ 264273 h 2364509"/>
              <a:gd name="connsiteX3" fmla="*/ 1983586 w 2497282"/>
              <a:gd name="connsiteY3" fmla="*/ 308830 h 2364509"/>
              <a:gd name="connsiteX4" fmla="*/ 1985963 w 2497282"/>
              <a:gd name="connsiteY4" fmla="*/ 320606 h 2364509"/>
              <a:gd name="connsiteX5" fmla="*/ 1985963 w 2497282"/>
              <a:gd name="connsiteY5" fmla="*/ 651813 h 2364509"/>
              <a:gd name="connsiteX6" fmla="*/ 1985818 w 2497282"/>
              <a:gd name="connsiteY6" fmla="*/ 652531 h 2364509"/>
              <a:gd name="connsiteX7" fmla="*/ 1985818 w 2497282"/>
              <a:gd name="connsiteY7" fmla="*/ 657949 h 2364509"/>
              <a:gd name="connsiteX8" fmla="*/ 1984724 w 2497282"/>
              <a:gd name="connsiteY8" fmla="*/ 657949 h 2364509"/>
              <a:gd name="connsiteX9" fmla="*/ 1980349 w 2497282"/>
              <a:gd name="connsiteY9" fmla="*/ 679620 h 2364509"/>
              <a:gd name="connsiteX10" fmla="*/ 1914525 w 2497282"/>
              <a:gd name="connsiteY10" fmla="*/ 723251 h 2364509"/>
              <a:gd name="connsiteX11" fmla="*/ 1848701 w 2497282"/>
              <a:gd name="connsiteY11" fmla="*/ 679620 h 2364509"/>
              <a:gd name="connsiteX12" fmla="*/ 1844326 w 2497282"/>
              <a:gd name="connsiteY12" fmla="*/ 657949 h 2364509"/>
              <a:gd name="connsiteX13" fmla="*/ 1842311 w 2497282"/>
              <a:gd name="connsiteY13" fmla="*/ 657949 h 2364509"/>
              <a:gd name="connsiteX14" fmla="*/ 1842311 w 2497282"/>
              <a:gd name="connsiteY14" fmla="*/ 380114 h 2364509"/>
              <a:gd name="connsiteX15" fmla="*/ 1633069 w 2497282"/>
              <a:gd name="connsiteY15" fmla="*/ 170872 h 2364509"/>
              <a:gd name="connsiteX16" fmla="*/ 352748 w 2497282"/>
              <a:gd name="connsiteY16" fmla="*/ 170872 h 2364509"/>
              <a:gd name="connsiteX17" fmla="*/ 143506 w 2497282"/>
              <a:gd name="connsiteY17" fmla="*/ 380114 h 2364509"/>
              <a:gd name="connsiteX18" fmla="*/ 143506 w 2497282"/>
              <a:gd name="connsiteY18" fmla="*/ 1984393 h 2364509"/>
              <a:gd name="connsiteX19" fmla="*/ 352748 w 2497282"/>
              <a:gd name="connsiteY19" fmla="*/ 2193635 h 2364509"/>
              <a:gd name="connsiteX20" fmla="*/ 1633069 w 2497282"/>
              <a:gd name="connsiteY20" fmla="*/ 2193635 h 2364509"/>
              <a:gd name="connsiteX21" fmla="*/ 1842311 w 2497282"/>
              <a:gd name="connsiteY21" fmla="*/ 1984393 h 2364509"/>
              <a:gd name="connsiteX22" fmla="*/ 1842311 w 2497282"/>
              <a:gd name="connsiteY22" fmla="*/ 1799217 h 2364509"/>
              <a:gd name="connsiteX23" fmla="*/ 1841500 w 2497282"/>
              <a:gd name="connsiteY23" fmla="*/ 1799217 h 2364509"/>
              <a:gd name="connsiteX24" fmla="*/ 1841500 w 2497282"/>
              <a:gd name="connsiteY24" fmla="*/ 1208198 h 2364509"/>
              <a:gd name="connsiteX25" fmla="*/ 2128405 w 2497282"/>
              <a:gd name="connsiteY25" fmla="*/ 921293 h 2364509"/>
              <a:gd name="connsiteX26" fmla="*/ 2333337 w 2497282"/>
              <a:gd name="connsiteY26" fmla="*/ 921294 h 2364509"/>
              <a:gd name="connsiteX27" fmla="*/ 2333337 w 2497282"/>
              <a:gd name="connsiteY27" fmla="*/ 829399 h 2364509"/>
              <a:gd name="connsiteX28" fmla="*/ 2497282 w 2497282"/>
              <a:gd name="connsiteY28" fmla="*/ 993345 h 2364509"/>
              <a:gd name="connsiteX29" fmla="*/ 2333337 w 2497282"/>
              <a:gd name="connsiteY29" fmla="*/ 1157290 h 2364509"/>
              <a:gd name="connsiteX30" fmla="*/ 2333337 w 2497282"/>
              <a:gd name="connsiteY30" fmla="*/ 1065395 h 2364509"/>
              <a:gd name="connsiteX31" fmla="*/ 2128405 w 2497282"/>
              <a:gd name="connsiteY31" fmla="*/ 1065395 h 2364509"/>
              <a:gd name="connsiteX32" fmla="*/ 1985602 w 2497282"/>
              <a:gd name="connsiteY32" fmla="*/ 1208198 h 2364509"/>
              <a:gd name="connsiteX33" fmla="*/ 1985602 w 2497282"/>
              <a:gd name="connsiteY33" fmla="*/ 1546949 h 2364509"/>
              <a:gd name="connsiteX34" fmla="*/ 1985818 w 2497282"/>
              <a:gd name="connsiteY34" fmla="*/ 1546949 h 2364509"/>
              <a:gd name="connsiteX35" fmla="*/ 1985818 w 2497282"/>
              <a:gd name="connsiteY35" fmla="*/ 2033533 h 2364509"/>
              <a:gd name="connsiteX36" fmla="*/ 1654842 w 2497282"/>
              <a:gd name="connsiteY36" fmla="*/ 2364509 h 2364509"/>
              <a:gd name="connsiteX37" fmla="*/ 330976 w 2497282"/>
              <a:gd name="connsiteY37" fmla="*/ 2364509 h 2364509"/>
              <a:gd name="connsiteX38" fmla="*/ 0 w 2497282"/>
              <a:gd name="connsiteY38" fmla="*/ 2033533 h 2364509"/>
              <a:gd name="connsiteX39" fmla="*/ 0 w 2497282"/>
              <a:gd name="connsiteY39" fmla="*/ 330976 h 2364509"/>
              <a:gd name="connsiteX40" fmla="*/ 330976 w 2497282"/>
              <a:gd name="connsiteY40" fmla="*/ 0 h 2364509"/>
              <a:gd name="connsiteX0" fmla="*/ 330976 w 2497282"/>
              <a:gd name="connsiteY0" fmla="*/ 0 h 2364509"/>
              <a:gd name="connsiteX1" fmla="*/ 1654842 w 2497282"/>
              <a:gd name="connsiteY1" fmla="*/ 0 h 2364509"/>
              <a:gd name="connsiteX2" fmla="*/ 1979094 w 2497282"/>
              <a:gd name="connsiteY2" fmla="*/ 264273 h 2364509"/>
              <a:gd name="connsiteX3" fmla="*/ 1985963 w 2497282"/>
              <a:gd name="connsiteY3" fmla="*/ 320606 h 2364509"/>
              <a:gd name="connsiteX4" fmla="*/ 1985963 w 2497282"/>
              <a:gd name="connsiteY4" fmla="*/ 651813 h 2364509"/>
              <a:gd name="connsiteX5" fmla="*/ 1985818 w 2497282"/>
              <a:gd name="connsiteY5" fmla="*/ 652531 h 2364509"/>
              <a:gd name="connsiteX6" fmla="*/ 1985818 w 2497282"/>
              <a:gd name="connsiteY6" fmla="*/ 657949 h 2364509"/>
              <a:gd name="connsiteX7" fmla="*/ 1984724 w 2497282"/>
              <a:gd name="connsiteY7" fmla="*/ 657949 h 2364509"/>
              <a:gd name="connsiteX8" fmla="*/ 1980349 w 2497282"/>
              <a:gd name="connsiteY8" fmla="*/ 679620 h 2364509"/>
              <a:gd name="connsiteX9" fmla="*/ 1914525 w 2497282"/>
              <a:gd name="connsiteY9" fmla="*/ 723251 h 2364509"/>
              <a:gd name="connsiteX10" fmla="*/ 1848701 w 2497282"/>
              <a:gd name="connsiteY10" fmla="*/ 679620 h 2364509"/>
              <a:gd name="connsiteX11" fmla="*/ 1844326 w 2497282"/>
              <a:gd name="connsiteY11" fmla="*/ 657949 h 2364509"/>
              <a:gd name="connsiteX12" fmla="*/ 1842311 w 2497282"/>
              <a:gd name="connsiteY12" fmla="*/ 657949 h 2364509"/>
              <a:gd name="connsiteX13" fmla="*/ 1842311 w 2497282"/>
              <a:gd name="connsiteY13" fmla="*/ 380114 h 2364509"/>
              <a:gd name="connsiteX14" fmla="*/ 1633069 w 2497282"/>
              <a:gd name="connsiteY14" fmla="*/ 170872 h 2364509"/>
              <a:gd name="connsiteX15" fmla="*/ 352748 w 2497282"/>
              <a:gd name="connsiteY15" fmla="*/ 170872 h 2364509"/>
              <a:gd name="connsiteX16" fmla="*/ 143506 w 2497282"/>
              <a:gd name="connsiteY16" fmla="*/ 380114 h 2364509"/>
              <a:gd name="connsiteX17" fmla="*/ 143506 w 2497282"/>
              <a:gd name="connsiteY17" fmla="*/ 1984393 h 2364509"/>
              <a:gd name="connsiteX18" fmla="*/ 352748 w 2497282"/>
              <a:gd name="connsiteY18" fmla="*/ 2193635 h 2364509"/>
              <a:gd name="connsiteX19" fmla="*/ 1633069 w 2497282"/>
              <a:gd name="connsiteY19" fmla="*/ 2193635 h 2364509"/>
              <a:gd name="connsiteX20" fmla="*/ 1842311 w 2497282"/>
              <a:gd name="connsiteY20" fmla="*/ 1984393 h 2364509"/>
              <a:gd name="connsiteX21" fmla="*/ 1842311 w 2497282"/>
              <a:gd name="connsiteY21" fmla="*/ 1799217 h 2364509"/>
              <a:gd name="connsiteX22" fmla="*/ 1841500 w 2497282"/>
              <a:gd name="connsiteY22" fmla="*/ 1799217 h 2364509"/>
              <a:gd name="connsiteX23" fmla="*/ 1841500 w 2497282"/>
              <a:gd name="connsiteY23" fmla="*/ 1208198 h 2364509"/>
              <a:gd name="connsiteX24" fmla="*/ 2128405 w 2497282"/>
              <a:gd name="connsiteY24" fmla="*/ 921293 h 2364509"/>
              <a:gd name="connsiteX25" fmla="*/ 2333337 w 2497282"/>
              <a:gd name="connsiteY25" fmla="*/ 921294 h 2364509"/>
              <a:gd name="connsiteX26" fmla="*/ 2333337 w 2497282"/>
              <a:gd name="connsiteY26" fmla="*/ 829399 h 2364509"/>
              <a:gd name="connsiteX27" fmla="*/ 2497282 w 2497282"/>
              <a:gd name="connsiteY27" fmla="*/ 993345 h 2364509"/>
              <a:gd name="connsiteX28" fmla="*/ 2333337 w 2497282"/>
              <a:gd name="connsiteY28" fmla="*/ 1157290 h 2364509"/>
              <a:gd name="connsiteX29" fmla="*/ 2333337 w 2497282"/>
              <a:gd name="connsiteY29" fmla="*/ 1065395 h 2364509"/>
              <a:gd name="connsiteX30" fmla="*/ 2128405 w 2497282"/>
              <a:gd name="connsiteY30" fmla="*/ 1065395 h 2364509"/>
              <a:gd name="connsiteX31" fmla="*/ 1985602 w 2497282"/>
              <a:gd name="connsiteY31" fmla="*/ 1208198 h 2364509"/>
              <a:gd name="connsiteX32" fmla="*/ 1985602 w 2497282"/>
              <a:gd name="connsiteY32" fmla="*/ 1546949 h 2364509"/>
              <a:gd name="connsiteX33" fmla="*/ 1985818 w 2497282"/>
              <a:gd name="connsiteY33" fmla="*/ 1546949 h 2364509"/>
              <a:gd name="connsiteX34" fmla="*/ 1985818 w 2497282"/>
              <a:gd name="connsiteY34" fmla="*/ 2033533 h 2364509"/>
              <a:gd name="connsiteX35" fmla="*/ 1654842 w 2497282"/>
              <a:gd name="connsiteY35" fmla="*/ 2364509 h 2364509"/>
              <a:gd name="connsiteX36" fmla="*/ 330976 w 2497282"/>
              <a:gd name="connsiteY36" fmla="*/ 2364509 h 2364509"/>
              <a:gd name="connsiteX37" fmla="*/ 0 w 2497282"/>
              <a:gd name="connsiteY37" fmla="*/ 2033533 h 2364509"/>
              <a:gd name="connsiteX38" fmla="*/ 0 w 2497282"/>
              <a:gd name="connsiteY38" fmla="*/ 330976 h 2364509"/>
              <a:gd name="connsiteX39" fmla="*/ 330976 w 2497282"/>
              <a:gd name="connsiteY39"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97282" h="2364509">
                <a:moveTo>
                  <a:pt x="330976" y="0"/>
                </a:moveTo>
                <a:lnTo>
                  <a:pt x="1654842" y="0"/>
                </a:lnTo>
                <a:cubicBezTo>
                  <a:pt x="1814786" y="0"/>
                  <a:pt x="1948232" y="113453"/>
                  <a:pt x="1979094" y="264273"/>
                </a:cubicBezTo>
                <a:lnTo>
                  <a:pt x="1985963" y="320606"/>
                </a:lnTo>
                <a:lnTo>
                  <a:pt x="1985963" y="651813"/>
                </a:lnTo>
                <a:cubicBezTo>
                  <a:pt x="1985915" y="652052"/>
                  <a:pt x="1985866" y="652292"/>
                  <a:pt x="1985818" y="652531"/>
                </a:cubicBezTo>
                <a:lnTo>
                  <a:pt x="1985818" y="657949"/>
                </a:lnTo>
                <a:lnTo>
                  <a:pt x="1984724" y="657949"/>
                </a:lnTo>
                <a:lnTo>
                  <a:pt x="1980349" y="679620"/>
                </a:lnTo>
                <a:cubicBezTo>
                  <a:pt x="1969504" y="705260"/>
                  <a:pt x="1944116" y="723251"/>
                  <a:pt x="1914525" y="723251"/>
                </a:cubicBezTo>
                <a:cubicBezTo>
                  <a:pt x="1884935" y="723251"/>
                  <a:pt x="1859546" y="705260"/>
                  <a:pt x="1848701" y="679620"/>
                </a:cubicBezTo>
                <a:lnTo>
                  <a:pt x="1844326" y="657949"/>
                </a:lnTo>
                <a:lnTo>
                  <a:pt x="1842311" y="657949"/>
                </a:lnTo>
                <a:lnTo>
                  <a:pt x="1842311" y="380114"/>
                </a:lnTo>
                <a:cubicBezTo>
                  <a:pt x="1842311" y="264553"/>
                  <a:pt x="1748630" y="170872"/>
                  <a:pt x="1633069" y="170872"/>
                </a:cubicBezTo>
                <a:lnTo>
                  <a:pt x="352748" y="170872"/>
                </a:lnTo>
                <a:cubicBezTo>
                  <a:pt x="237187" y="170872"/>
                  <a:pt x="143506" y="264553"/>
                  <a:pt x="143506" y="380114"/>
                </a:cubicBezTo>
                <a:lnTo>
                  <a:pt x="143506" y="1984393"/>
                </a:lnTo>
                <a:cubicBezTo>
                  <a:pt x="143506" y="2099954"/>
                  <a:pt x="237187" y="2193635"/>
                  <a:pt x="352748" y="2193635"/>
                </a:cubicBezTo>
                <a:lnTo>
                  <a:pt x="1633069" y="2193635"/>
                </a:lnTo>
                <a:cubicBezTo>
                  <a:pt x="1748630" y="2193635"/>
                  <a:pt x="1842311" y="2099954"/>
                  <a:pt x="1842311" y="1984393"/>
                </a:cubicBezTo>
                <a:lnTo>
                  <a:pt x="1842311" y="1799217"/>
                </a:lnTo>
                <a:lnTo>
                  <a:pt x="1841500" y="1799217"/>
                </a:lnTo>
                <a:lnTo>
                  <a:pt x="1841500" y="1208198"/>
                </a:lnTo>
                <a:cubicBezTo>
                  <a:pt x="1841500" y="1049745"/>
                  <a:pt x="1969952" y="921293"/>
                  <a:pt x="2128405" y="921293"/>
                </a:cubicBezTo>
                <a:lnTo>
                  <a:pt x="2333337" y="921294"/>
                </a:lnTo>
                <a:lnTo>
                  <a:pt x="2333337" y="829399"/>
                </a:lnTo>
                <a:lnTo>
                  <a:pt x="2497282" y="993345"/>
                </a:lnTo>
                <a:lnTo>
                  <a:pt x="2333337" y="1157290"/>
                </a:lnTo>
                <a:lnTo>
                  <a:pt x="2333337" y="1065395"/>
                </a:lnTo>
                <a:lnTo>
                  <a:pt x="2128405" y="1065395"/>
                </a:lnTo>
                <a:cubicBezTo>
                  <a:pt x="2049537" y="1065395"/>
                  <a:pt x="1985602" y="1129330"/>
                  <a:pt x="1985602" y="1208198"/>
                </a:cubicBezTo>
                <a:lnTo>
                  <a:pt x="1985602" y="1546949"/>
                </a:lnTo>
                <a:lnTo>
                  <a:pt x="1985818" y="1546949"/>
                </a:lnTo>
                <a:lnTo>
                  <a:pt x="1985818" y="2033533"/>
                </a:lnTo>
                <a:cubicBezTo>
                  <a:pt x="1985818" y="2216326"/>
                  <a:pt x="1837635" y="2364509"/>
                  <a:pt x="1654842" y="2364509"/>
                </a:cubicBezTo>
                <a:lnTo>
                  <a:pt x="330976" y="2364509"/>
                </a:lnTo>
                <a:cubicBezTo>
                  <a:pt x="148183" y="2364509"/>
                  <a:pt x="0" y="2216326"/>
                  <a:pt x="0" y="2033533"/>
                </a:cubicBezTo>
                <a:lnTo>
                  <a:pt x="0" y="330976"/>
                </a:lnTo>
                <a:cubicBezTo>
                  <a:pt x="0" y="148183"/>
                  <a:pt x="148183" y="0"/>
                  <a:pt x="330976"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2" name="CuadroTexto 11">
            <a:extLst>
              <a:ext uri="{FF2B5EF4-FFF2-40B4-BE49-F238E27FC236}">
                <a16:creationId xmlns:a16="http://schemas.microsoft.com/office/drawing/2014/main" id="{4D08315E-467B-453B-82CB-F12491AF497B}"/>
              </a:ext>
            </a:extLst>
          </p:cNvPr>
          <p:cNvSpPr txBox="1"/>
          <p:nvPr/>
        </p:nvSpPr>
        <p:spPr>
          <a:xfrm>
            <a:off x="3437085" y="1740806"/>
            <a:ext cx="3814107" cy="307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2000" b="1" spc="200" dirty="0">
                <a:solidFill>
                  <a:srgbClr val="FF7900"/>
                </a:solidFill>
                <a:cs typeface="Futura Medium" panose="020B0602020204020303" pitchFamily="34" charset="-79"/>
              </a:rPr>
              <a:t>FINANCIALS</a:t>
            </a:r>
          </a:p>
        </p:txBody>
      </p:sp>
      <p:graphicFrame>
        <p:nvGraphicFramePr>
          <p:cNvPr id="2" name="Tabla 2">
            <a:extLst>
              <a:ext uri="{FF2B5EF4-FFF2-40B4-BE49-F238E27FC236}">
                <a16:creationId xmlns:a16="http://schemas.microsoft.com/office/drawing/2014/main" id="{C036DE16-2061-42EB-8D2B-5CF9F9C05EB0}"/>
              </a:ext>
            </a:extLst>
          </p:cNvPr>
          <p:cNvGraphicFramePr>
            <a:graphicFrameLocks noGrp="1"/>
          </p:cNvGraphicFramePr>
          <p:nvPr>
            <p:extLst>
              <p:ext uri="{D42A27DB-BD31-4B8C-83A1-F6EECF244321}">
                <p14:modId xmlns:p14="http://schemas.microsoft.com/office/powerpoint/2010/main" val="596917518"/>
              </p:ext>
            </p:extLst>
          </p:nvPr>
        </p:nvGraphicFramePr>
        <p:xfrm>
          <a:off x="3324130" y="2599562"/>
          <a:ext cx="5476462" cy="1737360"/>
        </p:xfrm>
        <a:graphic>
          <a:graphicData uri="http://schemas.openxmlformats.org/drawingml/2006/table">
            <a:tbl>
              <a:tblPr firstRow="1" bandRow="1">
                <a:tableStyleId>{5940675A-B579-460E-94D1-54222C63F5DA}</a:tableStyleId>
              </a:tblPr>
              <a:tblGrid>
                <a:gridCol w="5476462">
                  <a:extLst>
                    <a:ext uri="{9D8B030D-6E8A-4147-A177-3AD203B41FA5}">
                      <a16:colId xmlns:a16="http://schemas.microsoft.com/office/drawing/2014/main" val="3753583050"/>
                    </a:ext>
                  </a:extLst>
                </a:gridCol>
              </a:tblGrid>
              <a:tr h="429578">
                <a:tc>
                  <a:txBody>
                    <a:bodyPr/>
                    <a:lstStyle/>
                    <a:p>
                      <a:pPr marL="171450" indent="-171450" algn="l">
                        <a:buFont typeface="Arial" panose="020B0604020202020204" pitchFamily="34" charset="0"/>
                        <a:buChar char="•"/>
                      </a:pPr>
                      <a:r>
                        <a:rPr lang="en-US" sz="1200" b="1" dirty="0">
                          <a:solidFill>
                            <a:schemeClr val="bg1"/>
                          </a:solidFill>
                          <a:latin typeface="Raleway" pitchFamily="2" charset="0"/>
                        </a:rPr>
                        <a:t>How do you make money?</a:t>
                      </a:r>
                    </a:p>
                    <a:p>
                      <a:pPr marL="171450" indent="-171450" algn="l">
                        <a:buFont typeface="Arial" panose="020B0604020202020204" pitchFamily="34" charset="0"/>
                        <a:buChar char="•"/>
                      </a:pPr>
                      <a:r>
                        <a:rPr lang="en-US" sz="1200" b="1" dirty="0">
                          <a:solidFill>
                            <a:schemeClr val="bg1"/>
                          </a:solidFill>
                          <a:latin typeface="Raleway" pitchFamily="2" charset="0"/>
                        </a:rPr>
                        <a:t>Balance sheet - focus spending only on what’s critical</a:t>
                      </a:r>
                    </a:p>
                    <a:p>
                      <a:pPr marL="171450" indent="-171450" algn="l">
                        <a:buFont typeface="Arial" panose="020B0604020202020204" pitchFamily="34" charset="0"/>
                        <a:buChar char="•"/>
                      </a:pPr>
                      <a:r>
                        <a:rPr lang="en-US" sz="1200" b="1" dirty="0">
                          <a:solidFill>
                            <a:schemeClr val="bg1"/>
                          </a:solidFill>
                          <a:latin typeface="Raleway" pitchFamily="2" charset="0"/>
                        </a:rPr>
                        <a:t>P&amp;L</a:t>
                      </a:r>
                    </a:p>
                    <a:p>
                      <a:pPr marL="171450" indent="-171450" algn="l">
                        <a:buFont typeface="Arial" panose="020B0604020202020204" pitchFamily="34" charset="0"/>
                        <a:buChar char="•"/>
                      </a:pPr>
                      <a:r>
                        <a:rPr lang="en-US" sz="1200" b="1" dirty="0" err="1">
                          <a:solidFill>
                            <a:schemeClr val="bg1"/>
                          </a:solidFill>
                          <a:latin typeface="Raleway" pitchFamily="2" charset="0"/>
                        </a:rPr>
                        <a:t>Chash</a:t>
                      </a:r>
                      <a:r>
                        <a:rPr lang="en-US" sz="1200" b="1" dirty="0">
                          <a:solidFill>
                            <a:schemeClr val="bg1"/>
                          </a:solidFill>
                          <a:latin typeface="Raleway" pitchFamily="2" charset="0"/>
                        </a:rPr>
                        <a:t> flow, burn-rate</a:t>
                      </a:r>
                    </a:p>
                    <a:p>
                      <a:pPr marL="171450" indent="-171450" algn="l">
                        <a:buFont typeface="Arial" panose="020B0604020202020204" pitchFamily="34" charset="0"/>
                        <a:buChar char="•"/>
                      </a:pPr>
                      <a:r>
                        <a:rPr lang="en-US" sz="1200" b="1" dirty="0">
                          <a:solidFill>
                            <a:schemeClr val="bg1"/>
                          </a:solidFill>
                          <a:latin typeface="Raleway" pitchFamily="2" charset="0"/>
                        </a:rPr>
                        <a:t>Cap table</a:t>
                      </a:r>
                    </a:p>
                    <a:p>
                      <a:pPr marL="171450" indent="-171450" algn="l">
                        <a:buFont typeface="Arial" panose="020B0604020202020204" pitchFamily="34" charset="0"/>
                        <a:buChar char="•"/>
                      </a:pPr>
                      <a:r>
                        <a:rPr lang="en-US" sz="1200" b="1" dirty="0">
                          <a:solidFill>
                            <a:schemeClr val="bg1"/>
                          </a:solidFill>
                          <a:latin typeface="Raleway" pitchFamily="2" charset="0"/>
                        </a:rPr>
                        <a:t>Revenue model</a:t>
                      </a:r>
                    </a:p>
                    <a:p>
                      <a:pPr marL="171450" indent="-171450" algn="l">
                        <a:buFont typeface="Arial" panose="020B0604020202020204" pitchFamily="34" charset="0"/>
                        <a:buChar char="•"/>
                      </a:pPr>
                      <a:r>
                        <a:rPr lang="en-US" sz="1200" b="1" dirty="0">
                          <a:solidFill>
                            <a:schemeClr val="bg1"/>
                          </a:solidFill>
                          <a:latin typeface="Raleway" pitchFamily="2" charset="0"/>
                        </a:rPr>
                        <a:t>Pricing and average account size and lifetime value</a:t>
                      </a:r>
                    </a:p>
                    <a:p>
                      <a:pPr marL="171450" indent="-171450" algn="l">
                        <a:buFont typeface="Arial" panose="020B0604020202020204" pitchFamily="34" charset="0"/>
                        <a:buChar char="•"/>
                      </a:pPr>
                      <a:r>
                        <a:rPr lang="en-US" sz="1200" b="1" dirty="0">
                          <a:solidFill>
                            <a:schemeClr val="bg1"/>
                          </a:solidFill>
                          <a:latin typeface="Raleway" pitchFamily="2" charset="0"/>
                        </a:rPr>
                        <a:t>Who are the key customers? How and what do they buy?</a:t>
                      </a:r>
                    </a:p>
                    <a:p>
                      <a:pPr marL="171450" indent="-171450" algn="l">
                        <a:buFont typeface="Arial" panose="020B0604020202020204" pitchFamily="34" charset="0"/>
                        <a:buChar char="•"/>
                      </a:pPr>
                      <a:r>
                        <a:rPr lang="en-US" sz="1200" b="1" dirty="0">
                          <a:solidFill>
                            <a:schemeClr val="bg1"/>
                          </a:solidFill>
                          <a:latin typeface="Raleway" pitchFamily="2" charset="0"/>
                        </a:rPr>
                        <a:t>Explain your pricing and costs.</a:t>
                      </a:r>
                      <a:endParaRPr lang="es-ES" sz="1200" b="1" dirty="0">
                        <a:solidFill>
                          <a:schemeClr val="bg1"/>
                        </a:solidFill>
                        <a:latin typeface="Raleway"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7905546"/>
                  </a:ext>
                </a:extLst>
              </a:tr>
            </a:tbl>
          </a:graphicData>
        </a:graphic>
      </p:graphicFrame>
      <p:pic>
        <p:nvPicPr>
          <p:cNvPr id="4" name="Gráfico 3" descr="Euro con relleno sólido">
            <a:extLst>
              <a:ext uri="{FF2B5EF4-FFF2-40B4-BE49-F238E27FC236}">
                <a16:creationId xmlns:a16="http://schemas.microsoft.com/office/drawing/2014/main" id="{AED44967-387B-47B7-B119-CA31FB1B6E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62338" y="1608495"/>
            <a:ext cx="572400" cy="572400"/>
          </a:xfrm>
          <a:prstGeom prst="rect">
            <a:avLst/>
          </a:prstGeom>
        </p:spPr>
      </p:pic>
      <p:sp>
        <p:nvSpPr>
          <p:cNvPr id="13" name="Rectángulo 14">
            <a:extLst>
              <a:ext uri="{FF2B5EF4-FFF2-40B4-BE49-F238E27FC236}">
                <a16:creationId xmlns:a16="http://schemas.microsoft.com/office/drawing/2014/main" id="{FBE5066C-034E-476A-8996-7E3D8B41B3AA}"/>
              </a:ext>
            </a:extLst>
          </p:cNvPr>
          <p:cNvSpPr/>
          <p:nvPr/>
        </p:nvSpPr>
        <p:spPr>
          <a:xfrm>
            <a:off x="0" y="6482697"/>
            <a:ext cx="9144000" cy="369332"/>
          </a:xfrm>
          <a:prstGeom prst="rect">
            <a:avLst/>
          </a:prstGeom>
        </p:spPr>
        <p:txBody>
          <a:bodyPr wrap="square">
            <a:spAutoFit/>
          </a:bodyPr>
          <a:lstStyle/>
          <a:p>
            <a:pPr algn="just"/>
            <a:r>
              <a:rPr lang="en-GB" sz="600" dirty="0">
                <a:solidFill>
                  <a:schemeClr val="bg1">
                    <a:lumMod val="65000"/>
                  </a:schemeClr>
                </a:solidFill>
                <a:latin typeface="Raleway Light" panose="020B0003030101060003" pitchFamily="34" charset="0"/>
              </a:rPr>
              <a:t>IMPORTANT INFORMATION: The content of this Presentation (the “Document”) has been issued for information purposes only. The information contained in this Document has been provided by Swanlaab Venture Factory, S.G.E.I.C., S.A. and has not been independently or otherwise verified. No information in this document should be construed as providing financial, investment or other professional advice. The information contained herein is for the sole use of its intended recipient and may not be copied or used for commercial purposes.</a:t>
            </a:r>
          </a:p>
        </p:txBody>
      </p:sp>
    </p:spTree>
    <p:extLst>
      <p:ext uri="{BB962C8B-B14F-4D97-AF65-F5344CB8AC3E}">
        <p14:creationId xmlns:p14="http://schemas.microsoft.com/office/powerpoint/2010/main" val="317151411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23299BBC-AB3B-A741-B937-C705FEACC26B}"/>
              </a:ext>
            </a:extLst>
          </p:cNvPr>
          <p:cNvSpPr txBox="1"/>
          <p:nvPr/>
        </p:nvSpPr>
        <p:spPr>
          <a:xfrm>
            <a:off x="208564" y="5338356"/>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cs typeface="Futura Medium" panose="020B0602020204020303" pitchFamily="34" charset="-79"/>
            </a:endParaRPr>
          </a:p>
        </p:txBody>
      </p:sp>
      <p:sp>
        <p:nvSpPr>
          <p:cNvPr id="20" name="CuadroTexto 19">
            <a:extLst>
              <a:ext uri="{FF2B5EF4-FFF2-40B4-BE49-F238E27FC236}">
                <a16:creationId xmlns:a16="http://schemas.microsoft.com/office/drawing/2014/main" id="{FD460621-EF02-664B-AC7E-36D325FE864E}"/>
              </a:ext>
            </a:extLst>
          </p:cNvPr>
          <p:cNvSpPr txBox="1"/>
          <p:nvPr/>
        </p:nvSpPr>
        <p:spPr>
          <a:xfrm>
            <a:off x="68656" y="5228428"/>
            <a:ext cx="65" cy="287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spAutoFit/>
          </a:bodyPr>
          <a:lstStyle/>
          <a:p>
            <a:pPr algn="l"/>
            <a:endParaRPr lang="en-GB" sz="1867" spc="267">
              <a:solidFill>
                <a:schemeClr val="accent4"/>
              </a:solidFill>
              <a:cs typeface="Futura Medium" panose="020B0602020204020303" pitchFamily="34" charset="-79"/>
            </a:endParaRPr>
          </a:p>
        </p:txBody>
      </p:sp>
      <p:pic>
        <p:nvPicPr>
          <p:cNvPr id="52" name="Imagen 51">
            <a:extLst>
              <a:ext uri="{FF2B5EF4-FFF2-40B4-BE49-F238E27FC236}">
                <a16:creationId xmlns:a16="http://schemas.microsoft.com/office/drawing/2014/main" id="{F54932D1-7352-104C-B2DA-CE22A5415DC3}"/>
              </a:ext>
            </a:extLst>
          </p:cNvPr>
          <p:cNvPicPr>
            <a:picLocks noChangeAspect="1"/>
          </p:cNvPicPr>
          <p:nvPr/>
        </p:nvPicPr>
        <p:blipFill>
          <a:blip r:embed="rId2"/>
          <a:stretch>
            <a:fillRect/>
          </a:stretch>
        </p:blipFill>
        <p:spPr>
          <a:xfrm>
            <a:off x="2516633" y="3403601"/>
            <a:ext cx="50800" cy="50800"/>
          </a:xfrm>
          <a:prstGeom prst="rect">
            <a:avLst/>
          </a:prstGeom>
        </p:spPr>
      </p:pic>
      <p:cxnSp>
        <p:nvCxnSpPr>
          <p:cNvPr id="95" name="Conector recto 94">
            <a:extLst>
              <a:ext uri="{FF2B5EF4-FFF2-40B4-BE49-F238E27FC236}">
                <a16:creationId xmlns:a16="http://schemas.microsoft.com/office/drawing/2014/main" id="{D4529710-AC9D-514D-A360-B50337B6AD9F}"/>
              </a:ext>
            </a:extLst>
          </p:cNvPr>
          <p:cNvCxnSpPr/>
          <p:nvPr/>
        </p:nvCxnSpPr>
        <p:spPr>
          <a:xfrm>
            <a:off x="495905" y="9441068"/>
            <a:ext cx="8138943" cy="0"/>
          </a:xfrm>
          <a:prstGeom prst="line">
            <a:avLst/>
          </a:prstGeom>
          <a:noFill/>
          <a:ln w="3175" cap="flat">
            <a:solidFill>
              <a:srgbClr val="586671"/>
            </a:solidFill>
            <a:prstDash val="solid"/>
            <a:round/>
          </a:ln>
          <a:effectLst/>
          <a:sp3d/>
        </p:spPr>
        <p:style>
          <a:lnRef idx="0">
            <a:scrgbClr r="0" g="0" b="0"/>
          </a:lnRef>
          <a:fillRef idx="0">
            <a:scrgbClr r="0" g="0" b="0"/>
          </a:fillRef>
          <a:effectRef idx="0">
            <a:scrgbClr r="0" g="0" b="0"/>
          </a:effectRef>
          <a:fontRef idx="none"/>
        </p:style>
      </p:cxnSp>
      <p:sp>
        <p:nvSpPr>
          <p:cNvPr id="12" name="CuadroTexto 11">
            <a:extLst>
              <a:ext uri="{FF2B5EF4-FFF2-40B4-BE49-F238E27FC236}">
                <a16:creationId xmlns:a16="http://schemas.microsoft.com/office/drawing/2014/main" id="{4D08315E-467B-453B-82CB-F12491AF497B}"/>
              </a:ext>
            </a:extLst>
          </p:cNvPr>
          <p:cNvSpPr txBox="1"/>
          <p:nvPr/>
        </p:nvSpPr>
        <p:spPr>
          <a:xfrm>
            <a:off x="3299925" y="1643031"/>
            <a:ext cx="3814107" cy="307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l"/>
            <a:r>
              <a:rPr lang="es-ES" sz="2000" b="1" spc="200" dirty="0">
                <a:solidFill>
                  <a:srgbClr val="FF7900"/>
                </a:solidFill>
                <a:latin typeface="Raleway" pitchFamily="2" charset="0"/>
                <a:cs typeface="Futura Medium" panose="020B0602020204020303" pitchFamily="34" charset="-79"/>
              </a:rPr>
              <a:t>7. THE ROUND</a:t>
            </a:r>
          </a:p>
        </p:txBody>
      </p:sp>
      <p:graphicFrame>
        <p:nvGraphicFramePr>
          <p:cNvPr id="2" name="Tabla 2">
            <a:extLst>
              <a:ext uri="{FF2B5EF4-FFF2-40B4-BE49-F238E27FC236}">
                <a16:creationId xmlns:a16="http://schemas.microsoft.com/office/drawing/2014/main" id="{C036DE16-2061-42EB-8D2B-5CF9F9C05EB0}"/>
              </a:ext>
            </a:extLst>
          </p:cNvPr>
          <p:cNvGraphicFramePr>
            <a:graphicFrameLocks noGrp="1"/>
          </p:cNvGraphicFramePr>
          <p:nvPr>
            <p:extLst>
              <p:ext uri="{D42A27DB-BD31-4B8C-83A1-F6EECF244321}">
                <p14:modId xmlns:p14="http://schemas.microsoft.com/office/powerpoint/2010/main" val="998363310"/>
              </p:ext>
            </p:extLst>
          </p:nvPr>
        </p:nvGraphicFramePr>
        <p:xfrm>
          <a:off x="1968864" y="2425443"/>
          <a:ext cx="6772800" cy="2784158"/>
        </p:xfrm>
        <a:graphic>
          <a:graphicData uri="http://schemas.openxmlformats.org/drawingml/2006/table">
            <a:tbl>
              <a:tblPr firstRow="1" bandRow="1">
                <a:tableStyleId>{5940675A-B579-460E-94D1-54222C63F5DA}</a:tableStyleId>
              </a:tblPr>
              <a:tblGrid>
                <a:gridCol w="1698093">
                  <a:extLst>
                    <a:ext uri="{9D8B030D-6E8A-4147-A177-3AD203B41FA5}">
                      <a16:colId xmlns:a16="http://schemas.microsoft.com/office/drawing/2014/main" val="2043885499"/>
                    </a:ext>
                  </a:extLst>
                </a:gridCol>
                <a:gridCol w="5074707">
                  <a:extLst>
                    <a:ext uri="{9D8B030D-6E8A-4147-A177-3AD203B41FA5}">
                      <a16:colId xmlns:a16="http://schemas.microsoft.com/office/drawing/2014/main" val="3753583050"/>
                    </a:ext>
                  </a:extLst>
                </a:gridCol>
              </a:tblGrid>
              <a:tr h="429578">
                <a:tc>
                  <a:txBody>
                    <a:bodyPr/>
                    <a:lstStyle/>
                    <a:p>
                      <a:pPr algn="r"/>
                      <a:r>
                        <a:rPr lang="es-ES" sz="1200" b="1" dirty="0">
                          <a:solidFill>
                            <a:srgbClr val="FF7900"/>
                          </a:solidFill>
                          <a:latin typeface="Raleway" pitchFamily="2" charset="0"/>
                        </a:rPr>
                        <a:t>SLIDES: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s-ES" sz="1050" b="1" dirty="0">
                          <a:solidFill>
                            <a:schemeClr val="bg1"/>
                          </a:solidFill>
                          <a:latin typeface="Raleway" pitchFamily="2"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7905546"/>
                  </a:ext>
                </a:extLst>
              </a:tr>
              <a:tr h="429578">
                <a:tc>
                  <a:txBody>
                    <a:bodyPr/>
                    <a:lstStyle/>
                    <a:p>
                      <a:pPr algn="r"/>
                      <a:r>
                        <a:rPr lang="es-ES" sz="1200" b="1" dirty="0">
                          <a:solidFill>
                            <a:srgbClr val="FF7900"/>
                          </a:solidFill>
                          <a:latin typeface="Raleway" pitchFamily="2" charset="0"/>
                        </a:rPr>
                        <a:t>TELL US: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lgn="just">
                        <a:buFont typeface="Arial" panose="020B0604020202020204" pitchFamily="34" charset="0"/>
                        <a:buChar char="•"/>
                      </a:pPr>
                      <a:r>
                        <a:rPr lang="en-US" sz="1050" b="1" dirty="0">
                          <a:solidFill>
                            <a:schemeClr val="bg1"/>
                          </a:solidFill>
                          <a:latin typeface="Raleway" pitchFamily="2" charset="0"/>
                        </a:rPr>
                        <a:t>Financials, including prior backers, date, amount of investments</a:t>
                      </a:r>
                    </a:p>
                    <a:p>
                      <a:pPr marL="171450" indent="-171450" algn="just">
                        <a:buFont typeface="Arial" panose="020B0604020202020204" pitchFamily="34" charset="0"/>
                        <a:buChar char="•"/>
                      </a:pPr>
                      <a:r>
                        <a:rPr lang="en-US" sz="1050" b="1" dirty="0">
                          <a:solidFill>
                            <a:schemeClr val="bg1"/>
                          </a:solidFill>
                          <a:latin typeface="Raleway" pitchFamily="2" charset="0"/>
                        </a:rPr>
                        <a:t>Valuation expectations</a:t>
                      </a:r>
                    </a:p>
                    <a:p>
                      <a:pPr marL="171450" indent="-171450" algn="just">
                        <a:buFont typeface="Arial" panose="020B0604020202020204" pitchFamily="34" charset="0"/>
                        <a:buChar char="•"/>
                      </a:pPr>
                      <a:r>
                        <a:rPr lang="en-US" sz="1050" b="1" dirty="0">
                          <a:solidFill>
                            <a:schemeClr val="bg1"/>
                          </a:solidFill>
                          <a:latin typeface="Raleway" pitchFamily="2" charset="0"/>
                        </a:rPr>
                        <a:t>Amount you are looking to raise</a:t>
                      </a:r>
                    </a:p>
                    <a:p>
                      <a:pPr marL="171450" indent="-171450" algn="just">
                        <a:buFont typeface="Arial" panose="020B0604020202020204" pitchFamily="34" charset="0"/>
                        <a:buChar char="•"/>
                      </a:pPr>
                      <a:r>
                        <a:rPr lang="en-US" sz="1050" b="1" dirty="0">
                          <a:solidFill>
                            <a:schemeClr val="bg1"/>
                          </a:solidFill>
                          <a:latin typeface="Raleway" pitchFamily="2" charset="0"/>
                        </a:rPr>
                        <a:t>Milestones you will hit with the new capital</a:t>
                      </a:r>
                    </a:p>
                    <a:p>
                      <a:pPr marL="171450" indent="-171450" algn="just">
                        <a:buFont typeface="Arial" panose="020B0604020202020204" pitchFamily="34" charset="0"/>
                        <a:buChar char="•"/>
                      </a:pPr>
                      <a:r>
                        <a:rPr lang="en-US" sz="1050" b="1" dirty="0">
                          <a:solidFill>
                            <a:schemeClr val="bg1"/>
                          </a:solidFill>
                          <a:latin typeface="Raleway" pitchFamily="2" charset="0"/>
                        </a:rPr>
                        <a:t>How much runway will the new money buy?</a:t>
                      </a:r>
                    </a:p>
                    <a:p>
                      <a:pPr marL="171450" indent="-171450" algn="just">
                        <a:buFont typeface="Arial" panose="020B0604020202020204" pitchFamily="34" charset="0"/>
                        <a:buChar char="•"/>
                      </a:pPr>
                      <a:r>
                        <a:rPr lang="en-US" sz="1050" b="1" dirty="0">
                          <a:solidFill>
                            <a:schemeClr val="bg1"/>
                          </a:solidFill>
                          <a:latin typeface="Raleway" pitchFamily="2" charset="0"/>
                        </a:rPr>
                        <a:t>The exit IPO? Merger? Acquisition? By whom?</a:t>
                      </a:r>
                    </a:p>
                    <a:p>
                      <a:pPr marL="0" indent="0" algn="just">
                        <a:buFont typeface="Arial" panose="020B0604020202020204" pitchFamily="34" charset="0"/>
                        <a:buNone/>
                      </a:pPr>
                      <a:endParaRPr lang="es-ES" sz="1050" b="1" dirty="0">
                        <a:solidFill>
                          <a:schemeClr val="bg1"/>
                        </a:solidFill>
                        <a:latin typeface="Raleway"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9647323"/>
                  </a:ext>
                </a:extLst>
              </a:tr>
              <a:tr h="429578">
                <a:tc>
                  <a:txBody>
                    <a:bodyPr/>
                    <a:lstStyle/>
                    <a:p>
                      <a:pPr algn="r"/>
                      <a:r>
                        <a:rPr lang="es-ES" sz="1200" b="1" dirty="0">
                          <a:solidFill>
                            <a:srgbClr val="FF7900"/>
                          </a:solidFill>
                          <a:latin typeface="Raleway" pitchFamily="2" charset="0"/>
                        </a:rPr>
                        <a:t>KEY OBJECTIVE: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Outline what you need from us to make your business a success and what you are looking for in VC partners</a:t>
                      </a:r>
                    </a:p>
                    <a:p>
                      <a:pPr marL="0" marR="0" indent="0" algn="just" defTabSz="2348409" rtl="0" latinLnBrk="0">
                        <a:lnSpc>
                          <a:spcPct val="100000"/>
                        </a:lnSpc>
                        <a:spcBef>
                          <a:spcPts val="0"/>
                        </a:spcBef>
                        <a:spcAft>
                          <a:spcPts val="0"/>
                        </a:spcAft>
                        <a:buClrTx/>
                        <a:buSzTx/>
                        <a:buFont typeface="Arial" panose="020B0604020202020204" pitchFamily="34" charset="0"/>
                        <a:buNone/>
                        <a:tabLst/>
                      </a:pP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590256"/>
                  </a:ext>
                </a:extLst>
              </a:tr>
              <a:tr h="429578">
                <a:tc>
                  <a:txBody>
                    <a:bodyPr/>
                    <a:lstStyle/>
                    <a:p>
                      <a:pPr algn="r"/>
                      <a:r>
                        <a:rPr lang="es-ES" sz="1200" b="1" dirty="0">
                          <a:solidFill>
                            <a:srgbClr val="FF7900"/>
                          </a:solidFill>
                          <a:latin typeface="Raleway" pitchFamily="2" charset="0"/>
                        </a:rPr>
                        <a:t>COMMENTS: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Tell your story in numbers!</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How much are you raising? Why is it the right amount?</a:t>
                      </a:r>
                    </a:p>
                    <a:p>
                      <a:pPr marL="171450" marR="0" indent="-171450" algn="just" defTabSz="2348409" rtl="0" latinLnBrk="0">
                        <a:lnSpc>
                          <a:spcPct val="100000"/>
                        </a:lnSpc>
                        <a:spcBef>
                          <a:spcPts val="0"/>
                        </a:spcBef>
                        <a:spcAft>
                          <a:spcPts val="0"/>
                        </a:spcAft>
                        <a:buClrTx/>
                        <a:buSzTx/>
                        <a:buFont typeface="Arial" panose="020B0604020202020204" pitchFamily="34" charset="0"/>
                        <a:buChar char="•"/>
                        <a:tabLst/>
                      </a:pPr>
                      <a:r>
                        <a:rPr lang="en-US" sz="1050" b="1" i="0" u="none" strike="noStrike" cap="none" spc="0" baseline="0" dirty="0">
                          <a:solidFill>
                            <a:schemeClr val="bg1"/>
                          </a:solidFill>
                          <a:uFillTx/>
                          <a:latin typeface="Raleway" pitchFamily="2" charset="0"/>
                          <a:ea typeface="+mn-ea"/>
                          <a:cs typeface="+mn-cs"/>
                          <a:sym typeface="Arial"/>
                        </a:rPr>
                        <a:t>Financials: what? when? how?</a:t>
                      </a:r>
                      <a:endParaRPr lang="es-ES" sz="1050" b="1" i="0" u="none" strike="noStrike" cap="none" spc="0" baseline="0" dirty="0">
                        <a:solidFill>
                          <a:schemeClr val="bg1"/>
                        </a:solidFill>
                        <a:uFillTx/>
                        <a:latin typeface="Raleway" pitchFamily="2"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26370801"/>
                  </a:ext>
                </a:extLst>
              </a:tr>
            </a:tbl>
          </a:graphicData>
        </a:graphic>
      </p:graphicFrame>
      <p:sp>
        <p:nvSpPr>
          <p:cNvPr id="19" name="Freeform: Shape 31">
            <a:extLst>
              <a:ext uri="{FF2B5EF4-FFF2-40B4-BE49-F238E27FC236}">
                <a16:creationId xmlns:a16="http://schemas.microsoft.com/office/drawing/2014/main" id="{587E6B45-A9B1-400F-BE60-DF6F8E5DBAD3}"/>
              </a:ext>
            </a:extLst>
          </p:cNvPr>
          <p:cNvSpPr/>
          <p:nvPr/>
        </p:nvSpPr>
        <p:spPr>
          <a:xfrm flipV="1">
            <a:off x="2105712" y="1293421"/>
            <a:ext cx="1054800" cy="939600"/>
          </a:xfrm>
          <a:custGeom>
            <a:avLst/>
            <a:gdLst>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2 w 1985964"/>
              <a:gd name="connsiteY48" fmla="*/ 1673582 h 2364509"/>
              <a:gd name="connsiteX49" fmla="*/ 1838061 w 1985964"/>
              <a:gd name="connsiteY49" fmla="*/ 1715751 h 2364509"/>
              <a:gd name="connsiteX50" fmla="*/ 1838059 w 1985964"/>
              <a:gd name="connsiteY50" fmla="*/ 1715757 h 2364509"/>
              <a:gd name="connsiteX51" fmla="*/ 1834276 w 1985964"/>
              <a:gd name="connsiteY51" fmla="*/ 1725393 h 2364509"/>
              <a:gd name="connsiteX52" fmla="*/ 1842311 w 1985964"/>
              <a:gd name="connsiteY52" fmla="*/ 1725393 h 2364509"/>
              <a:gd name="connsiteX53" fmla="*/ 1842311 w 1985964"/>
              <a:gd name="connsiteY53" fmla="*/ 1984395 h 2364509"/>
              <a:gd name="connsiteX54" fmla="*/ 1838060 w 1985964"/>
              <a:gd name="connsiteY54" fmla="*/ 2026564 h 2364509"/>
              <a:gd name="connsiteX55" fmla="*/ 1838058 w 1985964"/>
              <a:gd name="connsiteY55" fmla="*/ 2026570 h 2364509"/>
              <a:gd name="connsiteX56" fmla="*/ 1818140 w 1985964"/>
              <a:gd name="connsiteY56" fmla="*/ 2077302 h 2364509"/>
              <a:gd name="connsiteX57" fmla="*/ 1792175 w 1985964"/>
              <a:gd name="connsiteY57" fmla="*/ 2115814 h 2364509"/>
              <a:gd name="connsiteX58" fmla="*/ 1773416 w 1985964"/>
              <a:gd name="connsiteY58" fmla="*/ 2137481 h 2364509"/>
              <a:gd name="connsiteX59" fmla="*/ 1731490 w 1985964"/>
              <a:gd name="connsiteY59" fmla="*/ 2165749 h 2364509"/>
              <a:gd name="connsiteX60" fmla="*/ 1709927 w 1985964"/>
              <a:gd name="connsiteY60" fmla="*/ 2178120 h 2364509"/>
              <a:gd name="connsiteX61" fmla="*/ 1633141 w 1985964"/>
              <a:gd name="connsiteY61" fmla="*/ 2193622 h 2364509"/>
              <a:gd name="connsiteX62" fmla="*/ 1633070 w 1985964"/>
              <a:gd name="connsiteY62" fmla="*/ 2193635 h 2364509"/>
              <a:gd name="connsiteX63" fmla="*/ 352749 w 1985964"/>
              <a:gd name="connsiteY63" fmla="*/ 2193635 h 2364509"/>
              <a:gd name="connsiteX64" fmla="*/ 143507 w 1985964"/>
              <a:gd name="connsiteY64" fmla="*/ 1984393 h 2364509"/>
              <a:gd name="connsiteX65" fmla="*/ 143507 w 1985964"/>
              <a:gd name="connsiteY65" fmla="*/ 380114 h 2364509"/>
              <a:gd name="connsiteX66" fmla="*/ 147758 w 1985964"/>
              <a:gd name="connsiteY66" fmla="*/ 337945 h 2364509"/>
              <a:gd name="connsiteX67" fmla="*/ 159950 w 1985964"/>
              <a:gd name="connsiteY67" fmla="*/ 298669 h 2364509"/>
              <a:gd name="connsiteX68" fmla="*/ 204792 w 1985964"/>
              <a:gd name="connsiteY68" fmla="*/ 232160 h 2364509"/>
              <a:gd name="connsiteX69" fmla="*/ 352748 w 1985964"/>
              <a:gd name="connsiteY69" fmla="*/ 170874 h 2364509"/>
              <a:gd name="connsiteX70" fmla="*/ 1633069 w 1985964"/>
              <a:gd name="connsiteY70" fmla="*/ 170874 h 2364509"/>
              <a:gd name="connsiteX71" fmla="*/ 1842311 w 1985964"/>
              <a:gd name="connsiteY71" fmla="*/ 380116 h 2364509"/>
              <a:gd name="connsiteX72" fmla="*/ 1842311 w 1985964"/>
              <a:gd name="connsiteY72" fmla="*/ 390533 h 2364509"/>
              <a:gd name="connsiteX73" fmla="*/ 1842312 w 1985964"/>
              <a:gd name="connsiteY73" fmla="*/ 390533 h 2364509"/>
              <a:gd name="connsiteX74" fmla="*/ 1842312 w 1985964"/>
              <a:gd name="connsiteY74" fmla="*/ 657949 h 2364509"/>
              <a:gd name="connsiteX75" fmla="*/ 1844327 w 1985964"/>
              <a:gd name="connsiteY75" fmla="*/ 657949 h 2364509"/>
              <a:gd name="connsiteX76" fmla="*/ 1848702 w 1985964"/>
              <a:gd name="connsiteY76" fmla="*/ 679620 h 2364509"/>
              <a:gd name="connsiteX77" fmla="*/ 1914526 w 1985964"/>
              <a:gd name="connsiteY77" fmla="*/ 723251 h 2364509"/>
              <a:gd name="connsiteX78" fmla="*/ 1980350 w 1985964"/>
              <a:gd name="connsiteY78" fmla="*/ 679620 h 2364509"/>
              <a:gd name="connsiteX79" fmla="*/ 1984725 w 1985964"/>
              <a:gd name="connsiteY79" fmla="*/ 657949 h 2364509"/>
              <a:gd name="connsiteX80" fmla="*/ 1985819 w 1985964"/>
              <a:gd name="connsiteY80" fmla="*/ 657949 h 2364509"/>
              <a:gd name="connsiteX81" fmla="*/ 1985819 w 1985964"/>
              <a:gd name="connsiteY81" fmla="*/ 652531 h 2364509"/>
              <a:gd name="connsiteX82" fmla="*/ 1985964 w 1985964"/>
              <a:gd name="connsiteY82" fmla="*/ 651813 h 2364509"/>
              <a:gd name="connsiteX83" fmla="*/ 1985964 w 1985964"/>
              <a:gd name="connsiteY83" fmla="*/ 320606 h 2364509"/>
              <a:gd name="connsiteX84" fmla="*/ 1979095 w 1985964"/>
              <a:gd name="connsiteY84" fmla="*/ 264273 h 2364509"/>
              <a:gd name="connsiteX85" fmla="*/ 1962862 w 1985964"/>
              <a:gd name="connsiteY85" fmla="*/ 209616 h 2364509"/>
              <a:gd name="connsiteX86" fmla="*/ 1960902 w 1985964"/>
              <a:gd name="connsiteY86" fmla="*/ 205670 h 2364509"/>
              <a:gd name="connsiteX87" fmla="*/ 1959808 w 1985964"/>
              <a:gd name="connsiteY87" fmla="*/ 202145 h 2364509"/>
              <a:gd name="connsiteX88" fmla="*/ 1952102 w 1985964"/>
              <a:gd name="connsiteY88" fmla="*/ 187947 h 2364509"/>
              <a:gd name="connsiteX89" fmla="*/ 1937903 w 1985964"/>
              <a:gd name="connsiteY89" fmla="*/ 159353 h 2364509"/>
              <a:gd name="connsiteX90" fmla="*/ 1932732 w 1985964"/>
              <a:gd name="connsiteY90" fmla="*/ 152262 h 2364509"/>
              <a:gd name="connsiteX91" fmla="*/ 1929292 w 1985964"/>
              <a:gd name="connsiteY91" fmla="*/ 145924 h 2364509"/>
              <a:gd name="connsiteX92" fmla="*/ 1919138 w 1985964"/>
              <a:gd name="connsiteY92" fmla="*/ 133617 h 2364509"/>
              <a:gd name="connsiteX93" fmla="*/ 1905110 w 1985964"/>
              <a:gd name="connsiteY93" fmla="*/ 114377 h 2364509"/>
              <a:gd name="connsiteX94" fmla="*/ 1895612 w 1985964"/>
              <a:gd name="connsiteY94" fmla="*/ 105103 h 2364509"/>
              <a:gd name="connsiteX95" fmla="*/ 1888877 w 1985964"/>
              <a:gd name="connsiteY95" fmla="*/ 96941 h 2364509"/>
              <a:gd name="connsiteX96" fmla="*/ 1878393 w 1985964"/>
              <a:gd name="connsiteY96" fmla="*/ 88290 h 2364509"/>
              <a:gd name="connsiteX97" fmla="*/ 1865375 w 1985964"/>
              <a:gd name="connsiteY97" fmla="*/ 75579 h 2364509"/>
              <a:gd name="connsiteX98" fmla="*/ 1857537 w 1985964"/>
              <a:gd name="connsiteY98" fmla="*/ 71082 h 2364509"/>
              <a:gd name="connsiteX99" fmla="*/ 1839894 w 1985964"/>
              <a:gd name="connsiteY99" fmla="*/ 56526 h 2364509"/>
              <a:gd name="connsiteX100" fmla="*/ 1783673 w 1985964"/>
              <a:gd name="connsiteY100" fmla="*/ 26010 h 2364509"/>
              <a:gd name="connsiteX101" fmla="*/ 1773433 w 1985964"/>
              <a:gd name="connsiteY101" fmla="*/ 22831 h 2364509"/>
              <a:gd name="connsiteX102" fmla="*/ 1768644 w 1985964"/>
              <a:gd name="connsiteY102" fmla="*/ 20084 h 2364509"/>
              <a:gd name="connsiteX103" fmla="*/ 1737353 w 1985964"/>
              <a:gd name="connsiteY103" fmla="*/ 11631 h 2364509"/>
              <a:gd name="connsiteX104" fmla="*/ 1721545 w 1985964"/>
              <a:gd name="connsiteY104" fmla="*/ 6724 h 2364509"/>
              <a:gd name="connsiteX105" fmla="*/ 1717783 w 1985964"/>
              <a:gd name="connsiteY105" fmla="*/ 6345 h 2364509"/>
              <a:gd name="connsiteX106" fmla="*/ 1713431 w 1985964"/>
              <a:gd name="connsiteY106" fmla="*/ 5170 h 2364509"/>
              <a:gd name="connsiteX107" fmla="*/ 1654843 w 1985964"/>
              <a:gd name="connsiteY107" fmla="*/ 0 h 2364509"/>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2 w 1985964"/>
              <a:gd name="connsiteY48" fmla="*/ 1673582 h 2364509"/>
              <a:gd name="connsiteX49" fmla="*/ 1838061 w 1985964"/>
              <a:gd name="connsiteY49" fmla="*/ 1715751 h 2364509"/>
              <a:gd name="connsiteX50" fmla="*/ 1838059 w 1985964"/>
              <a:gd name="connsiteY50" fmla="*/ 1715757 h 2364509"/>
              <a:gd name="connsiteX51" fmla="*/ 1834276 w 1985964"/>
              <a:gd name="connsiteY51" fmla="*/ 1725393 h 2364509"/>
              <a:gd name="connsiteX52" fmla="*/ 1842311 w 1985964"/>
              <a:gd name="connsiteY52" fmla="*/ 1984395 h 2364509"/>
              <a:gd name="connsiteX53" fmla="*/ 1838060 w 1985964"/>
              <a:gd name="connsiteY53" fmla="*/ 2026564 h 2364509"/>
              <a:gd name="connsiteX54" fmla="*/ 1838058 w 1985964"/>
              <a:gd name="connsiteY54" fmla="*/ 2026570 h 2364509"/>
              <a:gd name="connsiteX55" fmla="*/ 1818140 w 1985964"/>
              <a:gd name="connsiteY55" fmla="*/ 2077302 h 2364509"/>
              <a:gd name="connsiteX56" fmla="*/ 1792175 w 1985964"/>
              <a:gd name="connsiteY56" fmla="*/ 2115814 h 2364509"/>
              <a:gd name="connsiteX57" fmla="*/ 1773416 w 1985964"/>
              <a:gd name="connsiteY57" fmla="*/ 2137481 h 2364509"/>
              <a:gd name="connsiteX58" fmla="*/ 1731490 w 1985964"/>
              <a:gd name="connsiteY58" fmla="*/ 2165749 h 2364509"/>
              <a:gd name="connsiteX59" fmla="*/ 1709927 w 1985964"/>
              <a:gd name="connsiteY59" fmla="*/ 2178120 h 2364509"/>
              <a:gd name="connsiteX60" fmla="*/ 1633141 w 1985964"/>
              <a:gd name="connsiteY60" fmla="*/ 2193622 h 2364509"/>
              <a:gd name="connsiteX61" fmla="*/ 1633070 w 1985964"/>
              <a:gd name="connsiteY61" fmla="*/ 2193635 h 2364509"/>
              <a:gd name="connsiteX62" fmla="*/ 352749 w 1985964"/>
              <a:gd name="connsiteY62" fmla="*/ 2193635 h 2364509"/>
              <a:gd name="connsiteX63" fmla="*/ 143507 w 1985964"/>
              <a:gd name="connsiteY63" fmla="*/ 1984393 h 2364509"/>
              <a:gd name="connsiteX64" fmla="*/ 143507 w 1985964"/>
              <a:gd name="connsiteY64" fmla="*/ 380114 h 2364509"/>
              <a:gd name="connsiteX65" fmla="*/ 147758 w 1985964"/>
              <a:gd name="connsiteY65" fmla="*/ 337945 h 2364509"/>
              <a:gd name="connsiteX66" fmla="*/ 159950 w 1985964"/>
              <a:gd name="connsiteY66" fmla="*/ 298669 h 2364509"/>
              <a:gd name="connsiteX67" fmla="*/ 204792 w 1985964"/>
              <a:gd name="connsiteY67" fmla="*/ 232160 h 2364509"/>
              <a:gd name="connsiteX68" fmla="*/ 352748 w 1985964"/>
              <a:gd name="connsiteY68" fmla="*/ 170874 h 2364509"/>
              <a:gd name="connsiteX69" fmla="*/ 1633069 w 1985964"/>
              <a:gd name="connsiteY69" fmla="*/ 170874 h 2364509"/>
              <a:gd name="connsiteX70" fmla="*/ 1842311 w 1985964"/>
              <a:gd name="connsiteY70" fmla="*/ 380116 h 2364509"/>
              <a:gd name="connsiteX71" fmla="*/ 1842311 w 1985964"/>
              <a:gd name="connsiteY71" fmla="*/ 390533 h 2364509"/>
              <a:gd name="connsiteX72" fmla="*/ 1842312 w 1985964"/>
              <a:gd name="connsiteY72" fmla="*/ 390533 h 2364509"/>
              <a:gd name="connsiteX73" fmla="*/ 1842312 w 1985964"/>
              <a:gd name="connsiteY73" fmla="*/ 657949 h 2364509"/>
              <a:gd name="connsiteX74" fmla="*/ 1844327 w 1985964"/>
              <a:gd name="connsiteY74" fmla="*/ 657949 h 2364509"/>
              <a:gd name="connsiteX75" fmla="*/ 1848702 w 1985964"/>
              <a:gd name="connsiteY75" fmla="*/ 679620 h 2364509"/>
              <a:gd name="connsiteX76" fmla="*/ 1914526 w 1985964"/>
              <a:gd name="connsiteY76" fmla="*/ 723251 h 2364509"/>
              <a:gd name="connsiteX77" fmla="*/ 1980350 w 1985964"/>
              <a:gd name="connsiteY77" fmla="*/ 679620 h 2364509"/>
              <a:gd name="connsiteX78" fmla="*/ 1984725 w 1985964"/>
              <a:gd name="connsiteY78" fmla="*/ 657949 h 2364509"/>
              <a:gd name="connsiteX79" fmla="*/ 1985819 w 1985964"/>
              <a:gd name="connsiteY79" fmla="*/ 657949 h 2364509"/>
              <a:gd name="connsiteX80" fmla="*/ 1985819 w 1985964"/>
              <a:gd name="connsiteY80" fmla="*/ 652531 h 2364509"/>
              <a:gd name="connsiteX81" fmla="*/ 1985964 w 1985964"/>
              <a:gd name="connsiteY81" fmla="*/ 651813 h 2364509"/>
              <a:gd name="connsiteX82" fmla="*/ 1985964 w 1985964"/>
              <a:gd name="connsiteY82" fmla="*/ 320606 h 2364509"/>
              <a:gd name="connsiteX83" fmla="*/ 1979095 w 1985964"/>
              <a:gd name="connsiteY83" fmla="*/ 264273 h 2364509"/>
              <a:gd name="connsiteX84" fmla="*/ 1962862 w 1985964"/>
              <a:gd name="connsiteY84" fmla="*/ 209616 h 2364509"/>
              <a:gd name="connsiteX85" fmla="*/ 1960902 w 1985964"/>
              <a:gd name="connsiteY85" fmla="*/ 205670 h 2364509"/>
              <a:gd name="connsiteX86" fmla="*/ 1959808 w 1985964"/>
              <a:gd name="connsiteY86" fmla="*/ 202145 h 2364509"/>
              <a:gd name="connsiteX87" fmla="*/ 1952102 w 1985964"/>
              <a:gd name="connsiteY87" fmla="*/ 187947 h 2364509"/>
              <a:gd name="connsiteX88" fmla="*/ 1937903 w 1985964"/>
              <a:gd name="connsiteY88" fmla="*/ 159353 h 2364509"/>
              <a:gd name="connsiteX89" fmla="*/ 1932732 w 1985964"/>
              <a:gd name="connsiteY89" fmla="*/ 152262 h 2364509"/>
              <a:gd name="connsiteX90" fmla="*/ 1929292 w 1985964"/>
              <a:gd name="connsiteY90" fmla="*/ 145924 h 2364509"/>
              <a:gd name="connsiteX91" fmla="*/ 1919138 w 1985964"/>
              <a:gd name="connsiteY91" fmla="*/ 133617 h 2364509"/>
              <a:gd name="connsiteX92" fmla="*/ 1905110 w 1985964"/>
              <a:gd name="connsiteY92" fmla="*/ 114377 h 2364509"/>
              <a:gd name="connsiteX93" fmla="*/ 1895612 w 1985964"/>
              <a:gd name="connsiteY93" fmla="*/ 105103 h 2364509"/>
              <a:gd name="connsiteX94" fmla="*/ 1888877 w 1985964"/>
              <a:gd name="connsiteY94" fmla="*/ 96941 h 2364509"/>
              <a:gd name="connsiteX95" fmla="*/ 1878393 w 1985964"/>
              <a:gd name="connsiteY95" fmla="*/ 88290 h 2364509"/>
              <a:gd name="connsiteX96" fmla="*/ 1865375 w 1985964"/>
              <a:gd name="connsiteY96" fmla="*/ 75579 h 2364509"/>
              <a:gd name="connsiteX97" fmla="*/ 1857537 w 1985964"/>
              <a:gd name="connsiteY97" fmla="*/ 71082 h 2364509"/>
              <a:gd name="connsiteX98" fmla="*/ 1839894 w 1985964"/>
              <a:gd name="connsiteY98" fmla="*/ 56526 h 2364509"/>
              <a:gd name="connsiteX99" fmla="*/ 1783673 w 1985964"/>
              <a:gd name="connsiteY99" fmla="*/ 26010 h 2364509"/>
              <a:gd name="connsiteX100" fmla="*/ 1773433 w 1985964"/>
              <a:gd name="connsiteY100" fmla="*/ 22831 h 2364509"/>
              <a:gd name="connsiteX101" fmla="*/ 1768644 w 1985964"/>
              <a:gd name="connsiteY101" fmla="*/ 20084 h 2364509"/>
              <a:gd name="connsiteX102" fmla="*/ 1737353 w 1985964"/>
              <a:gd name="connsiteY102" fmla="*/ 11631 h 2364509"/>
              <a:gd name="connsiteX103" fmla="*/ 1721545 w 1985964"/>
              <a:gd name="connsiteY103" fmla="*/ 6724 h 2364509"/>
              <a:gd name="connsiteX104" fmla="*/ 1717783 w 1985964"/>
              <a:gd name="connsiteY104" fmla="*/ 6345 h 2364509"/>
              <a:gd name="connsiteX105" fmla="*/ 1713431 w 1985964"/>
              <a:gd name="connsiteY105" fmla="*/ 5170 h 2364509"/>
              <a:gd name="connsiteX106" fmla="*/ 1654843 w 1985964"/>
              <a:gd name="connsiteY106" fmla="*/ 0 h 2364509"/>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2 w 1985964"/>
              <a:gd name="connsiteY48" fmla="*/ 1673582 h 2364509"/>
              <a:gd name="connsiteX49" fmla="*/ 1838061 w 1985964"/>
              <a:gd name="connsiteY49" fmla="*/ 1715751 h 2364509"/>
              <a:gd name="connsiteX50" fmla="*/ 1838059 w 1985964"/>
              <a:gd name="connsiteY50" fmla="*/ 1715757 h 2364509"/>
              <a:gd name="connsiteX51" fmla="*/ 1842311 w 1985964"/>
              <a:gd name="connsiteY51" fmla="*/ 1984395 h 2364509"/>
              <a:gd name="connsiteX52" fmla="*/ 1838060 w 1985964"/>
              <a:gd name="connsiteY52" fmla="*/ 2026564 h 2364509"/>
              <a:gd name="connsiteX53" fmla="*/ 1838058 w 1985964"/>
              <a:gd name="connsiteY53" fmla="*/ 2026570 h 2364509"/>
              <a:gd name="connsiteX54" fmla="*/ 1818140 w 1985964"/>
              <a:gd name="connsiteY54" fmla="*/ 2077302 h 2364509"/>
              <a:gd name="connsiteX55" fmla="*/ 1792175 w 1985964"/>
              <a:gd name="connsiteY55" fmla="*/ 2115814 h 2364509"/>
              <a:gd name="connsiteX56" fmla="*/ 1773416 w 1985964"/>
              <a:gd name="connsiteY56" fmla="*/ 2137481 h 2364509"/>
              <a:gd name="connsiteX57" fmla="*/ 1731490 w 1985964"/>
              <a:gd name="connsiteY57" fmla="*/ 2165749 h 2364509"/>
              <a:gd name="connsiteX58" fmla="*/ 1709927 w 1985964"/>
              <a:gd name="connsiteY58" fmla="*/ 2178120 h 2364509"/>
              <a:gd name="connsiteX59" fmla="*/ 1633141 w 1985964"/>
              <a:gd name="connsiteY59" fmla="*/ 2193622 h 2364509"/>
              <a:gd name="connsiteX60" fmla="*/ 1633070 w 1985964"/>
              <a:gd name="connsiteY60" fmla="*/ 2193635 h 2364509"/>
              <a:gd name="connsiteX61" fmla="*/ 352749 w 1985964"/>
              <a:gd name="connsiteY61" fmla="*/ 2193635 h 2364509"/>
              <a:gd name="connsiteX62" fmla="*/ 143507 w 1985964"/>
              <a:gd name="connsiteY62" fmla="*/ 1984393 h 2364509"/>
              <a:gd name="connsiteX63" fmla="*/ 143507 w 1985964"/>
              <a:gd name="connsiteY63" fmla="*/ 380114 h 2364509"/>
              <a:gd name="connsiteX64" fmla="*/ 147758 w 1985964"/>
              <a:gd name="connsiteY64" fmla="*/ 337945 h 2364509"/>
              <a:gd name="connsiteX65" fmla="*/ 159950 w 1985964"/>
              <a:gd name="connsiteY65" fmla="*/ 298669 h 2364509"/>
              <a:gd name="connsiteX66" fmla="*/ 204792 w 1985964"/>
              <a:gd name="connsiteY66" fmla="*/ 232160 h 2364509"/>
              <a:gd name="connsiteX67" fmla="*/ 352748 w 1985964"/>
              <a:gd name="connsiteY67" fmla="*/ 170874 h 2364509"/>
              <a:gd name="connsiteX68" fmla="*/ 1633069 w 1985964"/>
              <a:gd name="connsiteY68" fmla="*/ 170874 h 2364509"/>
              <a:gd name="connsiteX69" fmla="*/ 1842311 w 1985964"/>
              <a:gd name="connsiteY69" fmla="*/ 380116 h 2364509"/>
              <a:gd name="connsiteX70" fmla="*/ 1842311 w 1985964"/>
              <a:gd name="connsiteY70" fmla="*/ 390533 h 2364509"/>
              <a:gd name="connsiteX71" fmla="*/ 1842312 w 1985964"/>
              <a:gd name="connsiteY71" fmla="*/ 390533 h 2364509"/>
              <a:gd name="connsiteX72" fmla="*/ 1842312 w 1985964"/>
              <a:gd name="connsiteY72" fmla="*/ 657949 h 2364509"/>
              <a:gd name="connsiteX73" fmla="*/ 1844327 w 1985964"/>
              <a:gd name="connsiteY73" fmla="*/ 657949 h 2364509"/>
              <a:gd name="connsiteX74" fmla="*/ 1848702 w 1985964"/>
              <a:gd name="connsiteY74" fmla="*/ 679620 h 2364509"/>
              <a:gd name="connsiteX75" fmla="*/ 1914526 w 1985964"/>
              <a:gd name="connsiteY75" fmla="*/ 723251 h 2364509"/>
              <a:gd name="connsiteX76" fmla="*/ 1980350 w 1985964"/>
              <a:gd name="connsiteY76" fmla="*/ 679620 h 2364509"/>
              <a:gd name="connsiteX77" fmla="*/ 1984725 w 1985964"/>
              <a:gd name="connsiteY77" fmla="*/ 657949 h 2364509"/>
              <a:gd name="connsiteX78" fmla="*/ 1985819 w 1985964"/>
              <a:gd name="connsiteY78" fmla="*/ 657949 h 2364509"/>
              <a:gd name="connsiteX79" fmla="*/ 1985819 w 1985964"/>
              <a:gd name="connsiteY79" fmla="*/ 652531 h 2364509"/>
              <a:gd name="connsiteX80" fmla="*/ 1985964 w 1985964"/>
              <a:gd name="connsiteY80" fmla="*/ 651813 h 2364509"/>
              <a:gd name="connsiteX81" fmla="*/ 1985964 w 1985964"/>
              <a:gd name="connsiteY81" fmla="*/ 320606 h 2364509"/>
              <a:gd name="connsiteX82" fmla="*/ 1979095 w 1985964"/>
              <a:gd name="connsiteY82" fmla="*/ 264273 h 2364509"/>
              <a:gd name="connsiteX83" fmla="*/ 1962862 w 1985964"/>
              <a:gd name="connsiteY83" fmla="*/ 209616 h 2364509"/>
              <a:gd name="connsiteX84" fmla="*/ 1960902 w 1985964"/>
              <a:gd name="connsiteY84" fmla="*/ 205670 h 2364509"/>
              <a:gd name="connsiteX85" fmla="*/ 1959808 w 1985964"/>
              <a:gd name="connsiteY85" fmla="*/ 202145 h 2364509"/>
              <a:gd name="connsiteX86" fmla="*/ 1952102 w 1985964"/>
              <a:gd name="connsiteY86" fmla="*/ 187947 h 2364509"/>
              <a:gd name="connsiteX87" fmla="*/ 1937903 w 1985964"/>
              <a:gd name="connsiteY87" fmla="*/ 159353 h 2364509"/>
              <a:gd name="connsiteX88" fmla="*/ 1932732 w 1985964"/>
              <a:gd name="connsiteY88" fmla="*/ 152262 h 2364509"/>
              <a:gd name="connsiteX89" fmla="*/ 1929292 w 1985964"/>
              <a:gd name="connsiteY89" fmla="*/ 145924 h 2364509"/>
              <a:gd name="connsiteX90" fmla="*/ 1919138 w 1985964"/>
              <a:gd name="connsiteY90" fmla="*/ 133617 h 2364509"/>
              <a:gd name="connsiteX91" fmla="*/ 1905110 w 1985964"/>
              <a:gd name="connsiteY91" fmla="*/ 114377 h 2364509"/>
              <a:gd name="connsiteX92" fmla="*/ 1895612 w 1985964"/>
              <a:gd name="connsiteY92" fmla="*/ 105103 h 2364509"/>
              <a:gd name="connsiteX93" fmla="*/ 1888877 w 1985964"/>
              <a:gd name="connsiteY93" fmla="*/ 96941 h 2364509"/>
              <a:gd name="connsiteX94" fmla="*/ 1878393 w 1985964"/>
              <a:gd name="connsiteY94" fmla="*/ 88290 h 2364509"/>
              <a:gd name="connsiteX95" fmla="*/ 1865375 w 1985964"/>
              <a:gd name="connsiteY95" fmla="*/ 75579 h 2364509"/>
              <a:gd name="connsiteX96" fmla="*/ 1857537 w 1985964"/>
              <a:gd name="connsiteY96" fmla="*/ 71082 h 2364509"/>
              <a:gd name="connsiteX97" fmla="*/ 1839894 w 1985964"/>
              <a:gd name="connsiteY97" fmla="*/ 56526 h 2364509"/>
              <a:gd name="connsiteX98" fmla="*/ 1783673 w 1985964"/>
              <a:gd name="connsiteY98" fmla="*/ 26010 h 2364509"/>
              <a:gd name="connsiteX99" fmla="*/ 1773433 w 1985964"/>
              <a:gd name="connsiteY99" fmla="*/ 22831 h 2364509"/>
              <a:gd name="connsiteX100" fmla="*/ 1768644 w 1985964"/>
              <a:gd name="connsiteY100" fmla="*/ 20084 h 2364509"/>
              <a:gd name="connsiteX101" fmla="*/ 1737353 w 1985964"/>
              <a:gd name="connsiteY101" fmla="*/ 11631 h 2364509"/>
              <a:gd name="connsiteX102" fmla="*/ 1721545 w 1985964"/>
              <a:gd name="connsiteY102" fmla="*/ 6724 h 2364509"/>
              <a:gd name="connsiteX103" fmla="*/ 1717783 w 1985964"/>
              <a:gd name="connsiteY103" fmla="*/ 6345 h 2364509"/>
              <a:gd name="connsiteX104" fmla="*/ 1713431 w 1985964"/>
              <a:gd name="connsiteY104" fmla="*/ 5170 h 2364509"/>
              <a:gd name="connsiteX105" fmla="*/ 1654843 w 1985964"/>
              <a:gd name="connsiteY105" fmla="*/ 0 h 2364509"/>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2 w 1985964"/>
              <a:gd name="connsiteY48" fmla="*/ 1673582 h 2364509"/>
              <a:gd name="connsiteX49" fmla="*/ 1838061 w 1985964"/>
              <a:gd name="connsiteY49" fmla="*/ 1715751 h 2364509"/>
              <a:gd name="connsiteX50" fmla="*/ 1842311 w 1985964"/>
              <a:gd name="connsiteY50" fmla="*/ 1984395 h 2364509"/>
              <a:gd name="connsiteX51" fmla="*/ 1838060 w 1985964"/>
              <a:gd name="connsiteY51" fmla="*/ 2026564 h 2364509"/>
              <a:gd name="connsiteX52" fmla="*/ 1838058 w 1985964"/>
              <a:gd name="connsiteY52" fmla="*/ 2026570 h 2364509"/>
              <a:gd name="connsiteX53" fmla="*/ 1818140 w 1985964"/>
              <a:gd name="connsiteY53" fmla="*/ 2077302 h 2364509"/>
              <a:gd name="connsiteX54" fmla="*/ 1792175 w 1985964"/>
              <a:gd name="connsiteY54" fmla="*/ 2115814 h 2364509"/>
              <a:gd name="connsiteX55" fmla="*/ 1773416 w 1985964"/>
              <a:gd name="connsiteY55" fmla="*/ 2137481 h 2364509"/>
              <a:gd name="connsiteX56" fmla="*/ 1731490 w 1985964"/>
              <a:gd name="connsiteY56" fmla="*/ 2165749 h 2364509"/>
              <a:gd name="connsiteX57" fmla="*/ 1709927 w 1985964"/>
              <a:gd name="connsiteY57" fmla="*/ 2178120 h 2364509"/>
              <a:gd name="connsiteX58" fmla="*/ 1633141 w 1985964"/>
              <a:gd name="connsiteY58" fmla="*/ 2193622 h 2364509"/>
              <a:gd name="connsiteX59" fmla="*/ 1633070 w 1985964"/>
              <a:gd name="connsiteY59" fmla="*/ 2193635 h 2364509"/>
              <a:gd name="connsiteX60" fmla="*/ 352749 w 1985964"/>
              <a:gd name="connsiteY60" fmla="*/ 2193635 h 2364509"/>
              <a:gd name="connsiteX61" fmla="*/ 143507 w 1985964"/>
              <a:gd name="connsiteY61" fmla="*/ 1984393 h 2364509"/>
              <a:gd name="connsiteX62" fmla="*/ 143507 w 1985964"/>
              <a:gd name="connsiteY62" fmla="*/ 380114 h 2364509"/>
              <a:gd name="connsiteX63" fmla="*/ 147758 w 1985964"/>
              <a:gd name="connsiteY63" fmla="*/ 337945 h 2364509"/>
              <a:gd name="connsiteX64" fmla="*/ 159950 w 1985964"/>
              <a:gd name="connsiteY64" fmla="*/ 298669 h 2364509"/>
              <a:gd name="connsiteX65" fmla="*/ 204792 w 1985964"/>
              <a:gd name="connsiteY65" fmla="*/ 232160 h 2364509"/>
              <a:gd name="connsiteX66" fmla="*/ 352748 w 1985964"/>
              <a:gd name="connsiteY66" fmla="*/ 170874 h 2364509"/>
              <a:gd name="connsiteX67" fmla="*/ 1633069 w 1985964"/>
              <a:gd name="connsiteY67" fmla="*/ 170874 h 2364509"/>
              <a:gd name="connsiteX68" fmla="*/ 1842311 w 1985964"/>
              <a:gd name="connsiteY68" fmla="*/ 380116 h 2364509"/>
              <a:gd name="connsiteX69" fmla="*/ 1842311 w 1985964"/>
              <a:gd name="connsiteY69" fmla="*/ 390533 h 2364509"/>
              <a:gd name="connsiteX70" fmla="*/ 1842312 w 1985964"/>
              <a:gd name="connsiteY70" fmla="*/ 390533 h 2364509"/>
              <a:gd name="connsiteX71" fmla="*/ 1842312 w 1985964"/>
              <a:gd name="connsiteY71" fmla="*/ 657949 h 2364509"/>
              <a:gd name="connsiteX72" fmla="*/ 1844327 w 1985964"/>
              <a:gd name="connsiteY72" fmla="*/ 657949 h 2364509"/>
              <a:gd name="connsiteX73" fmla="*/ 1848702 w 1985964"/>
              <a:gd name="connsiteY73" fmla="*/ 679620 h 2364509"/>
              <a:gd name="connsiteX74" fmla="*/ 1914526 w 1985964"/>
              <a:gd name="connsiteY74" fmla="*/ 723251 h 2364509"/>
              <a:gd name="connsiteX75" fmla="*/ 1980350 w 1985964"/>
              <a:gd name="connsiteY75" fmla="*/ 679620 h 2364509"/>
              <a:gd name="connsiteX76" fmla="*/ 1984725 w 1985964"/>
              <a:gd name="connsiteY76" fmla="*/ 657949 h 2364509"/>
              <a:gd name="connsiteX77" fmla="*/ 1985819 w 1985964"/>
              <a:gd name="connsiteY77" fmla="*/ 657949 h 2364509"/>
              <a:gd name="connsiteX78" fmla="*/ 1985819 w 1985964"/>
              <a:gd name="connsiteY78" fmla="*/ 652531 h 2364509"/>
              <a:gd name="connsiteX79" fmla="*/ 1985964 w 1985964"/>
              <a:gd name="connsiteY79" fmla="*/ 651813 h 2364509"/>
              <a:gd name="connsiteX80" fmla="*/ 1985964 w 1985964"/>
              <a:gd name="connsiteY80" fmla="*/ 320606 h 2364509"/>
              <a:gd name="connsiteX81" fmla="*/ 1979095 w 1985964"/>
              <a:gd name="connsiteY81" fmla="*/ 264273 h 2364509"/>
              <a:gd name="connsiteX82" fmla="*/ 1962862 w 1985964"/>
              <a:gd name="connsiteY82" fmla="*/ 209616 h 2364509"/>
              <a:gd name="connsiteX83" fmla="*/ 1960902 w 1985964"/>
              <a:gd name="connsiteY83" fmla="*/ 205670 h 2364509"/>
              <a:gd name="connsiteX84" fmla="*/ 1959808 w 1985964"/>
              <a:gd name="connsiteY84" fmla="*/ 202145 h 2364509"/>
              <a:gd name="connsiteX85" fmla="*/ 1952102 w 1985964"/>
              <a:gd name="connsiteY85" fmla="*/ 187947 h 2364509"/>
              <a:gd name="connsiteX86" fmla="*/ 1937903 w 1985964"/>
              <a:gd name="connsiteY86" fmla="*/ 159353 h 2364509"/>
              <a:gd name="connsiteX87" fmla="*/ 1932732 w 1985964"/>
              <a:gd name="connsiteY87" fmla="*/ 152262 h 2364509"/>
              <a:gd name="connsiteX88" fmla="*/ 1929292 w 1985964"/>
              <a:gd name="connsiteY88" fmla="*/ 145924 h 2364509"/>
              <a:gd name="connsiteX89" fmla="*/ 1919138 w 1985964"/>
              <a:gd name="connsiteY89" fmla="*/ 133617 h 2364509"/>
              <a:gd name="connsiteX90" fmla="*/ 1905110 w 1985964"/>
              <a:gd name="connsiteY90" fmla="*/ 114377 h 2364509"/>
              <a:gd name="connsiteX91" fmla="*/ 1895612 w 1985964"/>
              <a:gd name="connsiteY91" fmla="*/ 105103 h 2364509"/>
              <a:gd name="connsiteX92" fmla="*/ 1888877 w 1985964"/>
              <a:gd name="connsiteY92" fmla="*/ 96941 h 2364509"/>
              <a:gd name="connsiteX93" fmla="*/ 1878393 w 1985964"/>
              <a:gd name="connsiteY93" fmla="*/ 88290 h 2364509"/>
              <a:gd name="connsiteX94" fmla="*/ 1865375 w 1985964"/>
              <a:gd name="connsiteY94" fmla="*/ 75579 h 2364509"/>
              <a:gd name="connsiteX95" fmla="*/ 1857537 w 1985964"/>
              <a:gd name="connsiteY95" fmla="*/ 71082 h 2364509"/>
              <a:gd name="connsiteX96" fmla="*/ 1839894 w 1985964"/>
              <a:gd name="connsiteY96" fmla="*/ 56526 h 2364509"/>
              <a:gd name="connsiteX97" fmla="*/ 1783673 w 1985964"/>
              <a:gd name="connsiteY97" fmla="*/ 26010 h 2364509"/>
              <a:gd name="connsiteX98" fmla="*/ 1773433 w 1985964"/>
              <a:gd name="connsiteY98" fmla="*/ 22831 h 2364509"/>
              <a:gd name="connsiteX99" fmla="*/ 1768644 w 1985964"/>
              <a:gd name="connsiteY99" fmla="*/ 20084 h 2364509"/>
              <a:gd name="connsiteX100" fmla="*/ 1737353 w 1985964"/>
              <a:gd name="connsiteY100" fmla="*/ 11631 h 2364509"/>
              <a:gd name="connsiteX101" fmla="*/ 1721545 w 1985964"/>
              <a:gd name="connsiteY101" fmla="*/ 6724 h 2364509"/>
              <a:gd name="connsiteX102" fmla="*/ 1717783 w 1985964"/>
              <a:gd name="connsiteY102" fmla="*/ 6345 h 2364509"/>
              <a:gd name="connsiteX103" fmla="*/ 1713431 w 1985964"/>
              <a:gd name="connsiteY103" fmla="*/ 5170 h 2364509"/>
              <a:gd name="connsiteX104" fmla="*/ 1654843 w 1985964"/>
              <a:gd name="connsiteY104" fmla="*/ 0 h 2364509"/>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2 w 1985964"/>
              <a:gd name="connsiteY48" fmla="*/ 1673582 h 2364509"/>
              <a:gd name="connsiteX49" fmla="*/ 1842311 w 1985964"/>
              <a:gd name="connsiteY49" fmla="*/ 1984395 h 2364509"/>
              <a:gd name="connsiteX50" fmla="*/ 1838060 w 1985964"/>
              <a:gd name="connsiteY50" fmla="*/ 2026564 h 2364509"/>
              <a:gd name="connsiteX51" fmla="*/ 1838058 w 1985964"/>
              <a:gd name="connsiteY51" fmla="*/ 2026570 h 2364509"/>
              <a:gd name="connsiteX52" fmla="*/ 1818140 w 1985964"/>
              <a:gd name="connsiteY52" fmla="*/ 2077302 h 2364509"/>
              <a:gd name="connsiteX53" fmla="*/ 1792175 w 1985964"/>
              <a:gd name="connsiteY53" fmla="*/ 2115814 h 2364509"/>
              <a:gd name="connsiteX54" fmla="*/ 1773416 w 1985964"/>
              <a:gd name="connsiteY54" fmla="*/ 2137481 h 2364509"/>
              <a:gd name="connsiteX55" fmla="*/ 1731490 w 1985964"/>
              <a:gd name="connsiteY55" fmla="*/ 2165749 h 2364509"/>
              <a:gd name="connsiteX56" fmla="*/ 1709927 w 1985964"/>
              <a:gd name="connsiteY56" fmla="*/ 2178120 h 2364509"/>
              <a:gd name="connsiteX57" fmla="*/ 1633141 w 1985964"/>
              <a:gd name="connsiteY57" fmla="*/ 2193622 h 2364509"/>
              <a:gd name="connsiteX58" fmla="*/ 1633070 w 1985964"/>
              <a:gd name="connsiteY58" fmla="*/ 2193635 h 2364509"/>
              <a:gd name="connsiteX59" fmla="*/ 352749 w 1985964"/>
              <a:gd name="connsiteY59" fmla="*/ 2193635 h 2364509"/>
              <a:gd name="connsiteX60" fmla="*/ 143507 w 1985964"/>
              <a:gd name="connsiteY60" fmla="*/ 1984393 h 2364509"/>
              <a:gd name="connsiteX61" fmla="*/ 143507 w 1985964"/>
              <a:gd name="connsiteY61" fmla="*/ 380114 h 2364509"/>
              <a:gd name="connsiteX62" fmla="*/ 147758 w 1985964"/>
              <a:gd name="connsiteY62" fmla="*/ 337945 h 2364509"/>
              <a:gd name="connsiteX63" fmla="*/ 159950 w 1985964"/>
              <a:gd name="connsiteY63" fmla="*/ 298669 h 2364509"/>
              <a:gd name="connsiteX64" fmla="*/ 204792 w 1985964"/>
              <a:gd name="connsiteY64" fmla="*/ 232160 h 2364509"/>
              <a:gd name="connsiteX65" fmla="*/ 352748 w 1985964"/>
              <a:gd name="connsiteY65" fmla="*/ 170874 h 2364509"/>
              <a:gd name="connsiteX66" fmla="*/ 1633069 w 1985964"/>
              <a:gd name="connsiteY66" fmla="*/ 170874 h 2364509"/>
              <a:gd name="connsiteX67" fmla="*/ 1842311 w 1985964"/>
              <a:gd name="connsiteY67" fmla="*/ 380116 h 2364509"/>
              <a:gd name="connsiteX68" fmla="*/ 1842311 w 1985964"/>
              <a:gd name="connsiteY68" fmla="*/ 390533 h 2364509"/>
              <a:gd name="connsiteX69" fmla="*/ 1842312 w 1985964"/>
              <a:gd name="connsiteY69" fmla="*/ 390533 h 2364509"/>
              <a:gd name="connsiteX70" fmla="*/ 1842312 w 1985964"/>
              <a:gd name="connsiteY70" fmla="*/ 657949 h 2364509"/>
              <a:gd name="connsiteX71" fmla="*/ 1844327 w 1985964"/>
              <a:gd name="connsiteY71" fmla="*/ 657949 h 2364509"/>
              <a:gd name="connsiteX72" fmla="*/ 1848702 w 1985964"/>
              <a:gd name="connsiteY72" fmla="*/ 679620 h 2364509"/>
              <a:gd name="connsiteX73" fmla="*/ 1914526 w 1985964"/>
              <a:gd name="connsiteY73" fmla="*/ 723251 h 2364509"/>
              <a:gd name="connsiteX74" fmla="*/ 1980350 w 1985964"/>
              <a:gd name="connsiteY74" fmla="*/ 679620 h 2364509"/>
              <a:gd name="connsiteX75" fmla="*/ 1984725 w 1985964"/>
              <a:gd name="connsiteY75" fmla="*/ 657949 h 2364509"/>
              <a:gd name="connsiteX76" fmla="*/ 1985819 w 1985964"/>
              <a:gd name="connsiteY76" fmla="*/ 657949 h 2364509"/>
              <a:gd name="connsiteX77" fmla="*/ 1985819 w 1985964"/>
              <a:gd name="connsiteY77" fmla="*/ 652531 h 2364509"/>
              <a:gd name="connsiteX78" fmla="*/ 1985964 w 1985964"/>
              <a:gd name="connsiteY78" fmla="*/ 651813 h 2364509"/>
              <a:gd name="connsiteX79" fmla="*/ 1985964 w 1985964"/>
              <a:gd name="connsiteY79" fmla="*/ 320606 h 2364509"/>
              <a:gd name="connsiteX80" fmla="*/ 1979095 w 1985964"/>
              <a:gd name="connsiteY80" fmla="*/ 264273 h 2364509"/>
              <a:gd name="connsiteX81" fmla="*/ 1962862 w 1985964"/>
              <a:gd name="connsiteY81" fmla="*/ 209616 h 2364509"/>
              <a:gd name="connsiteX82" fmla="*/ 1960902 w 1985964"/>
              <a:gd name="connsiteY82" fmla="*/ 205670 h 2364509"/>
              <a:gd name="connsiteX83" fmla="*/ 1959808 w 1985964"/>
              <a:gd name="connsiteY83" fmla="*/ 202145 h 2364509"/>
              <a:gd name="connsiteX84" fmla="*/ 1952102 w 1985964"/>
              <a:gd name="connsiteY84" fmla="*/ 187947 h 2364509"/>
              <a:gd name="connsiteX85" fmla="*/ 1937903 w 1985964"/>
              <a:gd name="connsiteY85" fmla="*/ 159353 h 2364509"/>
              <a:gd name="connsiteX86" fmla="*/ 1932732 w 1985964"/>
              <a:gd name="connsiteY86" fmla="*/ 152262 h 2364509"/>
              <a:gd name="connsiteX87" fmla="*/ 1929292 w 1985964"/>
              <a:gd name="connsiteY87" fmla="*/ 145924 h 2364509"/>
              <a:gd name="connsiteX88" fmla="*/ 1919138 w 1985964"/>
              <a:gd name="connsiteY88" fmla="*/ 133617 h 2364509"/>
              <a:gd name="connsiteX89" fmla="*/ 1905110 w 1985964"/>
              <a:gd name="connsiteY89" fmla="*/ 114377 h 2364509"/>
              <a:gd name="connsiteX90" fmla="*/ 1895612 w 1985964"/>
              <a:gd name="connsiteY90" fmla="*/ 105103 h 2364509"/>
              <a:gd name="connsiteX91" fmla="*/ 1888877 w 1985964"/>
              <a:gd name="connsiteY91" fmla="*/ 96941 h 2364509"/>
              <a:gd name="connsiteX92" fmla="*/ 1878393 w 1985964"/>
              <a:gd name="connsiteY92" fmla="*/ 88290 h 2364509"/>
              <a:gd name="connsiteX93" fmla="*/ 1865375 w 1985964"/>
              <a:gd name="connsiteY93" fmla="*/ 75579 h 2364509"/>
              <a:gd name="connsiteX94" fmla="*/ 1857537 w 1985964"/>
              <a:gd name="connsiteY94" fmla="*/ 71082 h 2364509"/>
              <a:gd name="connsiteX95" fmla="*/ 1839894 w 1985964"/>
              <a:gd name="connsiteY95" fmla="*/ 56526 h 2364509"/>
              <a:gd name="connsiteX96" fmla="*/ 1783673 w 1985964"/>
              <a:gd name="connsiteY96" fmla="*/ 26010 h 2364509"/>
              <a:gd name="connsiteX97" fmla="*/ 1773433 w 1985964"/>
              <a:gd name="connsiteY97" fmla="*/ 22831 h 2364509"/>
              <a:gd name="connsiteX98" fmla="*/ 1768644 w 1985964"/>
              <a:gd name="connsiteY98" fmla="*/ 20084 h 2364509"/>
              <a:gd name="connsiteX99" fmla="*/ 1737353 w 1985964"/>
              <a:gd name="connsiteY99" fmla="*/ 11631 h 2364509"/>
              <a:gd name="connsiteX100" fmla="*/ 1721545 w 1985964"/>
              <a:gd name="connsiteY100" fmla="*/ 6724 h 2364509"/>
              <a:gd name="connsiteX101" fmla="*/ 1717783 w 1985964"/>
              <a:gd name="connsiteY101" fmla="*/ 6345 h 2364509"/>
              <a:gd name="connsiteX102" fmla="*/ 1713431 w 1985964"/>
              <a:gd name="connsiteY102" fmla="*/ 5170 h 2364509"/>
              <a:gd name="connsiteX103" fmla="*/ 1654843 w 1985964"/>
              <a:gd name="connsiteY103" fmla="*/ 0 h 2364509"/>
              <a:gd name="connsiteX0" fmla="*/ 1654843 w 1985964"/>
              <a:gd name="connsiteY0" fmla="*/ 0 h 2364509"/>
              <a:gd name="connsiteX1" fmla="*/ 1654842 w 1985964"/>
              <a:gd name="connsiteY1" fmla="*/ 0 h 2364509"/>
              <a:gd name="connsiteX2" fmla="*/ 330977 w 1985964"/>
              <a:gd name="connsiteY2" fmla="*/ 0 h 2364509"/>
              <a:gd name="connsiteX3" fmla="*/ 330976 w 1985964"/>
              <a:gd name="connsiteY3" fmla="*/ 0 h 2364509"/>
              <a:gd name="connsiteX4" fmla="*/ 0 w 1985964"/>
              <a:gd name="connsiteY4" fmla="*/ 330976 h 2364509"/>
              <a:gd name="connsiteX5" fmla="*/ 0 w 1985964"/>
              <a:gd name="connsiteY5" fmla="*/ 2033533 h 2364509"/>
              <a:gd name="connsiteX6" fmla="*/ 330976 w 1985964"/>
              <a:gd name="connsiteY6" fmla="*/ 2364509 h 2364509"/>
              <a:gd name="connsiteX7" fmla="*/ 330977 w 1985964"/>
              <a:gd name="connsiteY7" fmla="*/ 2364509 h 2364509"/>
              <a:gd name="connsiteX8" fmla="*/ 1654842 w 1985964"/>
              <a:gd name="connsiteY8" fmla="*/ 2364509 h 2364509"/>
              <a:gd name="connsiteX9" fmla="*/ 1654843 w 1985964"/>
              <a:gd name="connsiteY9" fmla="*/ 2364509 h 2364509"/>
              <a:gd name="connsiteX10" fmla="*/ 1654850 w 1985964"/>
              <a:gd name="connsiteY10" fmla="*/ 2364508 h 2364509"/>
              <a:gd name="connsiteX11" fmla="*/ 1713430 w 1985964"/>
              <a:gd name="connsiteY11" fmla="*/ 2359339 h 2364509"/>
              <a:gd name="connsiteX12" fmla="*/ 1717781 w 1985964"/>
              <a:gd name="connsiteY12" fmla="*/ 2358164 h 2364509"/>
              <a:gd name="connsiteX13" fmla="*/ 1721546 w 1985964"/>
              <a:gd name="connsiteY13" fmla="*/ 2357784 h 2364509"/>
              <a:gd name="connsiteX14" fmla="*/ 1737367 w 1985964"/>
              <a:gd name="connsiteY14" fmla="*/ 2352873 h 2364509"/>
              <a:gd name="connsiteX15" fmla="*/ 1768643 w 1985964"/>
              <a:gd name="connsiteY15" fmla="*/ 2344425 h 2364509"/>
              <a:gd name="connsiteX16" fmla="*/ 1773429 w 1985964"/>
              <a:gd name="connsiteY16" fmla="*/ 2341679 h 2364509"/>
              <a:gd name="connsiteX17" fmla="*/ 1783674 w 1985964"/>
              <a:gd name="connsiteY17" fmla="*/ 2338499 h 2364509"/>
              <a:gd name="connsiteX18" fmla="*/ 1839895 w 1985964"/>
              <a:gd name="connsiteY18" fmla="*/ 2307983 h 2364509"/>
              <a:gd name="connsiteX19" fmla="*/ 1857542 w 1985964"/>
              <a:gd name="connsiteY19" fmla="*/ 2293423 h 2364509"/>
              <a:gd name="connsiteX20" fmla="*/ 1865374 w 1985964"/>
              <a:gd name="connsiteY20" fmla="*/ 2288930 h 2364509"/>
              <a:gd name="connsiteX21" fmla="*/ 1878381 w 1985964"/>
              <a:gd name="connsiteY21" fmla="*/ 2276229 h 2364509"/>
              <a:gd name="connsiteX22" fmla="*/ 1888878 w 1985964"/>
              <a:gd name="connsiteY22" fmla="*/ 2267568 h 2364509"/>
              <a:gd name="connsiteX23" fmla="*/ 1895621 w 1985964"/>
              <a:gd name="connsiteY23" fmla="*/ 2259396 h 2364509"/>
              <a:gd name="connsiteX24" fmla="*/ 1905109 w 1985964"/>
              <a:gd name="connsiteY24" fmla="*/ 2250132 h 2364509"/>
              <a:gd name="connsiteX25" fmla="*/ 1919122 w 1985964"/>
              <a:gd name="connsiteY25" fmla="*/ 2230912 h 2364509"/>
              <a:gd name="connsiteX26" fmla="*/ 1929293 w 1985964"/>
              <a:gd name="connsiteY26" fmla="*/ 2218585 h 2364509"/>
              <a:gd name="connsiteX27" fmla="*/ 1932739 w 1985964"/>
              <a:gd name="connsiteY27" fmla="*/ 2212236 h 2364509"/>
              <a:gd name="connsiteX28" fmla="*/ 1937902 w 1985964"/>
              <a:gd name="connsiteY28" fmla="*/ 2205156 h 2364509"/>
              <a:gd name="connsiteX29" fmla="*/ 1952079 w 1985964"/>
              <a:gd name="connsiteY29" fmla="*/ 2176606 h 2364509"/>
              <a:gd name="connsiteX30" fmla="*/ 1959809 w 1985964"/>
              <a:gd name="connsiteY30" fmla="*/ 2162364 h 2364509"/>
              <a:gd name="connsiteX31" fmla="*/ 1960907 w 1985964"/>
              <a:gd name="connsiteY31" fmla="*/ 2158828 h 2364509"/>
              <a:gd name="connsiteX32" fmla="*/ 1962861 w 1985964"/>
              <a:gd name="connsiteY32" fmla="*/ 2154893 h 2364509"/>
              <a:gd name="connsiteX33" fmla="*/ 1979076 w 1985964"/>
              <a:gd name="connsiteY33" fmla="*/ 2100297 h 2364509"/>
              <a:gd name="connsiteX34" fmla="*/ 1979095 w 1985964"/>
              <a:gd name="connsiteY34" fmla="*/ 2100236 h 2364509"/>
              <a:gd name="connsiteX35" fmla="*/ 1979098 w 1985964"/>
              <a:gd name="connsiteY35" fmla="*/ 2100200 h 2364509"/>
              <a:gd name="connsiteX36" fmla="*/ 1985963 w 1985964"/>
              <a:gd name="connsiteY36" fmla="*/ 2043903 h 2364509"/>
              <a:gd name="connsiteX37" fmla="*/ 1985963 w 1985964"/>
              <a:gd name="connsiteY37" fmla="*/ 1725393 h 2364509"/>
              <a:gd name="connsiteX38" fmla="*/ 1985964 w 1985964"/>
              <a:gd name="connsiteY38" fmla="*/ 1725393 h 2364509"/>
              <a:gd name="connsiteX39" fmla="*/ 1985964 w 1985964"/>
              <a:gd name="connsiteY39" fmla="*/ 1401883 h 2364509"/>
              <a:gd name="connsiteX40" fmla="*/ 1985819 w 1985964"/>
              <a:gd name="connsiteY40" fmla="*/ 1401165 h 2364509"/>
              <a:gd name="connsiteX41" fmla="*/ 1985819 w 1985964"/>
              <a:gd name="connsiteY41" fmla="*/ 1395747 h 2364509"/>
              <a:gd name="connsiteX42" fmla="*/ 1984725 w 1985964"/>
              <a:gd name="connsiteY42" fmla="*/ 1395747 h 2364509"/>
              <a:gd name="connsiteX43" fmla="*/ 1980350 w 1985964"/>
              <a:gd name="connsiteY43" fmla="*/ 1374076 h 2364509"/>
              <a:gd name="connsiteX44" fmla="*/ 1914526 w 1985964"/>
              <a:gd name="connsiteY44" fmla="*/ 1330445 h 2364509"/>
              <a:gd name="connsiteX45" fmla="*/ 1848702 w 1985964"/>
              <a:gd name="connsiteY45" fmla="*/ 1374076 h 2364509"/>
              <a:gd name="connsiteX46" fmla="*/ 1844327 w 1985964"/>
              <a:gd name="connsiteY46" fmla="*/ 1395747 h 2364509"/>
              <a:gd name="connsiteX47" fmla="*/ 1842312 w 1985964"/>
              <a:gd name="connsiteY47" fmla="*/ 1395747 h 2364509"/>
              <a:gd name="connsiteX48" fmla="*/ 1842311 w 1985964"/>
              <a:gd name="connsiteY48" fmla="*/ 1984395 h 2364509"/>
              <a:gd name="connsiteX49" fmla="*/ 1838060 w 1985964"/>
              <a:gd name="connsiteY49" fmla="*/ 2026564 h 2364509"/>
              <a:gd name="connsiteX50" fmla="*/ 1838058 w 1985964"/>
              <a:gd name="connsiteY50" fmla="*/ 2026570 h 2364509"/>
              <a:gd name="connsiteX51" fmla="*/ 1818140 w 1985964"/>
              <a:gd name="connsiteY51" fmla="*/ 2077302 h 2364509"/>
              <a:gd name="connsiteX52" fmla="*/ 1792175 w 1985964"/>
              <a:gd name="connsiteY52" fmla="*/ 2115814 h 2364509"/>
              <a:gd name="connsiteX53" fmla="*/ 1773416 w 1985964"/>
              <a:gd name="connsiteY53" fmla="*/ 2137481 h 2364509"/>
              <a:gd name="connsiteX54" fmla="*/ 1731490 w 1985964"/>
              <a:gd name="connsiteY54" fmla="*/ 2165749 h 2364509"/>
              <a:gd name="connsiteX55" fmla="*/ 1709927 w 1985964"/>
              <a:gd name="connsiteY55" fmla="*/ 2178120 h 2364509"/>
              <a:gd name="connsiteX56" fmla="*/ 1633141 w 1985964"/>
              <a:gd name="connsiteY56" fmla="*/ 2193622 h 2364509"/>
              <a:gd name="connsiteX57" fmla="*/ 1633070 w 1985964"/>
              <a:gd name="connsiteY57" fmla="*/ 2193635 h 2364509"/>
              <a:gd name="connsiteX58" fmla="*/ 352749 w 1985964"/>
              <a:gd name="connsiteY58" fmla="*/ 2193635 h 2364509"/>
              <a:gd name="connsiteX59" fmla="*/ 143507 w 1985964"/>
              <a:gd name="connsiteY59" fmla="*/ 1984393 h 2364509"/>
              <a:gd name="connsiteX60" fmla="*/ 143507 w 1985964"/>
              <a:gd name="connsiteY60" fmla="*/ 380114 h 2364509"/>
              <a:gd name="connsiteX61" fmla="*/ 147758 w 1985964"/>
              <a:gd name="connsiteY61" fmla="*/ 337945 h 2364509"/>
              <a:gd name="connsiteX62" fmla="*/ 159950 w 1985964"/>
              <a:gd name="connsiteY62" fmla="*/ 298669 h 2364509"/>
              <a:gd name="connsiteX63" fmla="*/ 204792 w 1985964"/>
              <a:gd name="connsiteY63" fmla="*/ 232160 h 2364509"/>
              <a:gd name="connsiteX64" fmla="*/ 352748 w 1985964"/>
              <a:gd name="connsiteY64" fmla="*/ 170874 h 2364509"/>
              <a:gd name="connsiteX65" fmla="*/ 1633069 w 1985964"/>
              <a:gd name="connsiteY65" fmla="*/ 170874 h 2364509"/>
              <a:gd name="connsiteX66" fmla="*/ 1842311 w 1985964"/>
              <a:gd name="connsiteY66" fmla="*/ 380116 h 2364509"/>
              <a:gd name="connsiteX67" fmla="*/ 1842311 w 1985964"/>
              <a:gd name="connsiteY67" fmla="*/ 390533 h 2364509"/>
              <a:gd name="connsiteX68" fmla="*/ 1842312 w 1985964"/>
              <a:gd name="connsiteY68" fmla="*/ 390533 h 2364509"/>
              <a:gd name="connsiteX69" fmla="*/ 1842312 w 1985964"/>
              <a:gd name="connsiteY69" fmla="*/ 657949 h 2364509"/>
              <a:gd name="connsiteX70" fmla="*/ 1844327 w 1985964"/>
              <a:gd name="connsiteY70" fmla="*/ 657949 h 2364509"/>
              <a:gd name="connsiteX71" fmla="*/ 1848702 w 1985964"/>
              <a:gd name="connsiteY71" fmla="*/ 679620 h 2364509"/>
              <a:gd name="connsiteX72" fmla="*/ 1914526 w 1985964"/>
              <a:gd name="connsiteY72" fmla="*/ 723251 h 2364509"/>
              <a:gd name="connsiteX73" fmla="*/ 1980350 w 1985964"/>
              <a:gd name="connsiteY73" fmla="*/ 679620 h 2364509"/>
              <a:gd name="connsiteX74" fmla="*/ 1984725 w 1985964"/>
              <a:gd name="connsiteY74" fmla="*/ 657949 h 2364509"/>
              <a:gd name="connsiteX75" fmla="*/ 1985819 w 1985964"/>
              <a:gd name="connsiteY75" fmla="*/ 657949 h 2364509"/>
              <a:gd name="connsiteX76" fmla="*/ 1985819 w 1985964"/>
              <a:gd name="connsiteY76" fmla="*/ 652531 h 2364509"/>
              <a:gd name="connsiteX77" fmla="*/ 1985964 w 1985964"/>
              <a:gd name="connsiteY77" fmla="*/ 651813 h 2364509"/>
              <a:gd name="connsiteX78" fmla="*/ 1985964 w 1985964"/>
              <a:gd name="connsiteY78" fmla="*/ 320606 h 2364509"/>
              <a:gd name="connsiteX79" fmla="*/ 1979095 w 1985964"/>
              <a:gd name="connsiteY79" fmla="*/ 264273 h 2364509"/>
              <a:gd name="connsiteX80" fmla="*/ 1962862 w 1985964"/>
              <a:gd name="connsiteY80" fmla="*/ 209616 h 2364509"/>
              <a:gd name="connsiteX81" fmla="*/ 1960902 w 1985964"/>
              <a:gd name="connsiteY81" fmla="*/ 205670 h 2364509"/>
              <a:gd name="connsiteX82" fmla="*/ 1959808 w 1985964"/>
              <a:gd name="connsiteY82" fmla="*/ 202145 h 2364509"/>
              <a:gd name="connsiteX83" fmla="*/ 1952102 w 1985964"/>
              <a:gd name="connsiteY83" fmla="*/ 187947 h 2364509"/>
              <a:gd name="connsiteX84" fmla="*/ 1937903 w 1985964"/>
              <a:gd name="connsiteY84" fmla="*/ 159353 h 2364509"/>
              <a:gd name="connsiteX85" fmla="*/ 1932732 w 1985964"/>
              <a:gd name="connsiteY85" fmla="*/ 152262 h 2364509"/>
              <a:gd name="connsiteX86" fmla="*/ 1929292 w 1985964"/>
              <a:gd name="connsiteY86" fmla="*/ 145924 h 2364509"/>
              <a:gd name="connsiteX87" fmla="*/ 1919138 w 1985964"/>
              <a:gd name="connsiteY87" fmla="*/ 133617 h 2364509"/>
              <a:gd name="connsiteX88" fmla="*/ 1905110 w 1985964"/>
              <a:gd name="connsiteY88" fmla="*/ 114377 h 2364509"/>
              <a:gd name="connsiteX89" fmla="*/ 1895612 w 1985964"/>
              <a:gd name="connsiteY89" fmla="*/ 105103 h 2364509"/>
              <a:gd name="connsiteX90" fmla="*/ 1888877 w 1985964"/>
              <a:gd name="connsiteY90" fmla="*/ 96941 h 2364509"/>
              <a:gd name="connsiteX91" fmla="*/ 1878393 w 1985964"/>
              <a:gd name="connsiteY91" fmla="*/ 88290 h 2364509"/>
              <a:gd name="connsiteX92" fmla="*/ 1865375 w 1985964"/>
              <a:gd name="connsiteY92" fmla="*/ 75579 h 2364509"/>
              <a:gd name="connsiteX93" fmla="*/ 1857537 w 1985964"/>
              <a:gd name="connsiteY93" fmla="*/ 71082 h 2364509"/>
              <a:gd name="connsiteX94" fmla="*/ 1839894 w 1985964"/>
              <a:gd name="connsiteY94" fmla="*/ 56526 h 2364509"/>
              <a:gd name="connsiteX95" fmla="*/ 1783673 w 1985964"/>
              <a:gd name="connsiteY95" fmla="*/ 26010 h 2364509"/>
              <a:gd name="connsiteX96" fmla="*/ 1773433 w 1985964"/>
              <a:gd name="connsiteY96" fmla="*/ 22831 h 2364509"/>
              <a:gd name="connsiteX97" fmla="*/ 1768644 w 1985964"/>
              <a:gd name="connsiteY97" fmla="*/ 20084 h 2364509"/>
              <a:gd name="connsiteX98" fmla="*/ 1737353 w 1985964"/>
              <a:gd name="connsiteY98" fmla="*/ 11631 h 2364509"/>
              <a:gd name="connsiteX99" fmla="*/ 1721545 w 1985964"/>
              <a:gd name="connsiteY99" fmla="*/ 6724 h 2364509"/>
              <a:gd name="connsiteX100" fmla="*/ 1717783 w 1985964"/>
              <a:gd name="connsiteY100" fmla="*/ 6345 h 2364509"/>
              <a:gd name="connsiteX101" fmla="*/ 1713431 w 1985964"/>
              <a:gd name="connsiteY101" fmla="*/ 5170 h 2364509"/>
              <a:gd name="connsiteX102" fmla="*/ 1654843 w 1985964"/>
              <a:gd name="connsiteY102" fmla="*/ 0 h 23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985964" h="2364509">
                <a:moveTo>
                  <a:pt x="1654843" y="0"/>
                </a:moveTo>
                <a:lnTo>
                  <a:pt x="1654842" y="0"/>
                </a:lnTo>
                <a:lnTo>
                  <a:pt x="330977" y="0"/>
                </a:lnTo>
                <a:lnTo>
                  <a:pt x="330976" y="0"/>
                </a:lnTo>
                <a:cubicBezTo>
                  <a:pt x="148183" y="0"/>
                  <a:pt x="0" y="148183"/>
                  <a:pt x="0" y="330976"/>
                </a:cubicBezTo>
                <a:lnTo>
                  <a:pt x="0" y="2033533"/>
                </a:lnTo>
                <a:cubicBezTo>
                  <a:pt x="0" y="2216326"/>
                  <a:pt x="148183" y="2364509"/>
                  <a:pt x="330976" y="2364509"/>
                </a:cubicBezTo>
                <a:lnTo>
                  <a:pt x="330977" y="2364509"/>
                </a:lnTo>
                <a:lnTo>
                  <a:pt x="1654842" y="2364509"/>
                </a:lnTo>
                <a:lnTo>
                  <a:pt x="1654843" y="2364509"/>
                </a:lnTo>
                <a:cubicBezTo>
                  <a:pt x="1654845" y="2364509"/>
                  <a:pt x="1654848" y="2364508"/>
                  <a:pt x="1654850" y="2364508"/>
                </a:cubicBezTo>
                <a:lnTo>
                  <a:pt x="1713430" y="2359339"/>
                </a:lnTo>
                <a:lnTo>
                  <a:pt x="1717781" y="2358164"/>
                </a:lnTo>
                <a:lnTo>
                  <a:pt x="1721546" y="2357784"/>
                </a:lnTo>
                <a:lnTo>
                  <a:pt x="1737367" y="2352873"/>
                </a:lnTo>
                <a:lnTo>
                  <a:pt x="1768643" y="2344425"/>
                </a:lnTo>
                <a:lnTo>
                  <a:pt x="1773429" y="2341679"/>
                </a:lnTo>
                <a:lnTo>
                  <a:pt x="1783674" y="2338499"/>
                </a:lnTo>
                <a:cubicBezTo>
                  <a:pt x="1803472" y="2330125"/>
                  <a:pt x="1822287" y="2319879"/>
                  <a:pt x="1839895" y="2307983"/>
                </a:cubicBezTo>
                <a:lnTo>
                  <a:pt x="1857542" y="2293423"/>
                </a:lnTo>
                <a:lnTo>
                  <a:pt x="1865374" y="2288930"/>
                </a:lnTo>
                <a:lnTo>
                  <a:pt x="1878381" y="2276229"/>
                </a:lnTo>
                <a:lnTo>
                  <a:pt x="1888878" y="2267568"/>
                </a:lnTo>
                <a:lnTo>
                  <a:pt x="1895621" y="2259396"/>
                </a:lnTo>
                <a:lnTo>
                  <a:pt x="1905109" y="2250132"/>
                </a:lnTo>
                <a:lnTo>
                  <a:pt x="1919122" y="2230912"/>
                </a:lnTo>
                <a:lnTo>
                  <a:pt x="1929293" y="2218585"/>
                </a:lnTo>
                <a:lnTo>
                  <a:pt x="1932739" y="2212236"/>
                </a:lnTo>
                <a:lnTo>
                  <a:pt x="1937902" y="2205156"/>
                </a:lnTo>
                <a:lnTo>
                  <a:pt x="1952079" y="2176606"/>
                </a:lnTo>
                <a:lnTo>
                  <a:pt x="1959809" y="2162364"/>
                </a:lnTo>
                <a:lnTo>
                  <a:pt x="1960907" y="2158828"/>
                </a:lnTo>
                <a:lnTo>
                  <a:pt x="1962861" y="2154893"/>
                </a:lnTo>
                <a:lnTo>
                  <a:pt x="1979076" y="2100297"/>
                </a:lnTo>
                <a:cubicBezTo>
                  <a:pt x="1979082" y="2100277"/>
                  <a:pt x="1979089" y="2100256"/>
                  <a:pt x="1979095" y="2100236"/>
                </a:cubicBezTo>
                <a:lnTo>
                  <a:pt x="1979098" y="2100200"/>
                </a:lnTo>
                <a:lnTo>
                  <a:pt x="1985963" y="2043903"/>
                </a:lnTo>
                <a:lnTo>
                  <a:pt x="1985963" y="1725393"/>
                </a:lnTo>
                <a:lnTo>
                  <a:pt x="1985964" y="1725393"/>
                </a:lnTo>
                <a:lnTo>
                  <a:pt x="1985964" y="1401883"/>
                </a:lnTo>
                <a:cubicBezTo>
                  <a:pt x="1985916" y="1401644"/>
                  <a:pt x="1985867" y="1401404"/>
                  <a:pt x="1985819" y="1401165"/>
                </a:cubicBezTo>
                <a:lnTo>
                  <a:pt x="1985819" y="1395747"/>
                </a:lnTo>
                <a:lnTo>
                  <a:pt x="1984725" y="1395747"/>
                </a:lnTo>
                <a:lnTo>
                  <a:pt x="1980350" y="1374076"/>
                </a:lnTo>
                <a:cubicBezTo>
                  <a:pt x="1969505" y="1348436"/>
                  <a:pt x="1944117" y="1330445"/>
                  <a:pt x="1914526" y="1330445"/>
                </a:cubicBezTo>
                <a:cubicBezTo>
                  <a:pt x="1884936" y="1330445"/>
                  <a:pt x="1859547" y="1348436"/>
                  <a:pt x="1848702" y="1374076"/>
                </a:cubicBezTo>
                <a:lnTo>
                  <a:pt x="1844327" y="1395747"/>
                </a:lnTo>
                <a:lnTo>
                  <a:pt x="1842312" y="1395747"/>
                </a:lnTo>
                <a:cubicBezTo>
                  <a:pt x="1842312" y="1591963"/>
                  <a:pt x="1842311" y="1788179"/>
                  <a:pt x="1842311" y="1984395"/>
                </a:cubicBezTo>
                <a:cubicBezTo>
                  <a:pt x="1842311" y="1998840"/>
                  <a:pt x="1840847" y="2012943"/>
                  <a:pt x="1838060" y="2026564"/>
                </a:cubicBezTo>
                <a:cubicBezTo>
                  <a:pt x="1838059" y="2026566"/>
                  <a:pt x="1838059" y="2026568"/>
                  <a:pt x="1838058" y="2026570"/>
                </a:cubicBezTo>
                <a:lnTo>
                  <a:pt x="1818140" y="2077302"/>
                </a:lnTo>
                <a:lnTo>
                  <a:pt x="1792175" y="2115814"/>
                </a:lnTo>
                <a:lnTo>
                  <a:pt x="1773416" y="2137481"/>
                </a:lnTo>
                <a:lnTo>
                  <a:pt x="1731490" y="2165749"/>
                </a:lnTo>
                <a:lnTo>
                  <a:pt x="1709927" y="2178120"/>
                </a:lnTo>
                <a:lnTo>
                  <a:pt x="1633141" y="2193622"/>
                </a:lnTo>
                <a:cubicBezTo>
                  <a:pt x="1633117" y="2193626"/>
                  <a:pt x="1633094" y="2193631"/>
                  <a:pt x="1633070" y="2193635"/>
                </a:cubicBezTo>
                <a:lnTo>
                  <a:pt x="352749" y="2193635"/>
                </a:lnTo>
                <a:cubicBezTo>
                  <a:pt x="237188" y="2193635"/>
                  <a:pt x="143507" y="2099954"/>
                  <a:pt x="143507" y="1984393"/>
                </a:cubicBezTo>
                <a:lnTo>
                  <a:pt x="143507" y="380114"/>
                </a:lnTo>
                <a:cubicBezTo>
                  <a:pt x="143507" y="365669"/>
                  <a:pt x="144971" y="351566"/>
                  <a:pt x="147758" y="337945"/>
                </a:cubicBezTo>
                <a:lnTo>
                  <a:pt x="159950" y="298669"/>
                </a:lnTo>
                <a:lnTo>
                  <a:pt x="204792" y="232160"/>
                </a:lnTo>
                <a:cubicBezTo>
                  <a:pt x="242657" y="194294"/>
                  <a:pt x="294968" y="170874"/>
                  <a:pt x="352748" y="170874"/>
                </a:cubicBezTo>
                <a:lnTo>
                  <a:pt x="1633069" y="170874"/>
                </a:lnTo>
                <a:cubicBezTo>
                  <a:pt x="1748630" y="170874"/>
                  <a:pt x="1842311" y="264555"/>
                  <a:pt x="1842311" y="380116"/>
                </a:cubicBezTo>
                <a:lnTo>
                  <a:pt x="1842311" y="390533"/>
                </a:lnTo>
                <a:lnTo>
                  <a:pt x="1842312" y="390533"/>
                </a:lnTo>
                <a:lnTo>
                  <a:pt x="1842312" y="657949"/>
                </a:lnTo>
                <a:lnTo>
                  <a:pt x="1844327" y="657949"/>
                </a:lnTo>
                <a:lnTo>
                  <a:pt x="1848702" y="679620"/>
                </a:lnTo>
                <a:cubicBezTo>
                  <a:pt x="1859547" y="705260"/>
                  <a:pt x="1884936" y="723251"/>
                  <a:pt x="1914526" y="723251"/>
                </a:cubicBezTo>
                <a:cubicBezTo>
                  <a:pt x="1944117" y="723251"/>
                  <a:pt x="1969505" y="705260"/>
                  <a:pt x="1980350" y="679620"/>
                </a:cubicBezTo>
                <a:lnTo>
                  <a:pt x="1984725" y="657949"/>
                </a:lnTo>
                <a:lnTo>
                  <a:pt x="1985819" y="657949"/>
                </a:lnTo>
                <a:lnTo>
                  <a:pt x="1985819" y="652531"/>
                </a:lnTo>
                <a:cubicBezTo>
                  <a:pt x="1985867" y="652292"/>
                  <a:pt x="1985916" y="652052"/>
                  <a:pt x="1985964" y="651813"/>
                </a:cubicBezTo>
                <a:lnTo>
                  <a:pt x="1985964" y="320606"/>
                </a:lnTo>
                <a:lnTo>
                  <a:pt x="1979095" y="264273"/>
                </a:lnTo>
                <a:cubicBezTo>
                  <a:pt x="1975237" y="245420"/>
                  <a:pt x="1969777" y="227152"/>
                  <a:pt x="1962862" y="209616"/>
                </a:cubicBezTo>
                <a:lnTo>
                  <a:pt x="1960902" y="205670"/>
                </a:lnTo>
                <a:lnTo>
                  <a:pt x="1959808" y="202145"/>
                </a:lnTo>
                <a:lnTo>
                  <a:pt x="1952102" y="187947"/>
                </a:lnTo>
                <a:lnTo>
                  <a:pt x="1937903" y="159353"/>
                </a:lnTo>
                <a:lnTo>
                  <a:pt x="1932732" y="152262"/>
                </a:lnTo>
                <a:lnTo>
                  <a:pt x="1929292" y="145924"/>
                </a:lnTo>
                <a:lnTo>
                  <a:pt x="1919138" y="133617"/>
                </a:lnTo>
                <a:lnTo>
                  <a:pt x="1905110" y="114377"/>
                </a:lnTo>
                <a:lnTo>
                  <a:pt x="1895612" y="105103"/>
                </a:lnTo>
                <a:lnTo>
                  <a:pt x="1888877" y="96941"/>
                </a:lnTo>
                <a:lnTo>
                  <a:pt x="1878393" y="88290"/>
                </a:lnTo>
                <a:lnTo>
                  <a:pt x="1865375" y="75579"/>
                </a:lnTo>
                <a:lnTo>
                  <a:pt x="1857537" y="71082"/>
                </a:lnTo>
                <a:lnTo>
                  <a:pt x="1839894" y="56526"/>
                </a:lnTo>
                <a:cubicBezTo>
                  <a:pt x="1822286" y="44630"/>
                  <a:pt x="1803471" y="34384"/>
                  <a:pt x="1783673" y="26010"/>
                </a:cubicBezTo>
                <a:lnTo>
                  <a:pt x="1773433" y="22831"/>
                </a:lnTo>
                <a:lnTo>
                  <a:pt x="1768644" y="20084"/>
                </a:lnTo>
                <a:lnTo>
                  <a:pt x="1737353" y="11631"/>
                </a:lnTo>
                <a:lnTo>
                  <a:pt x="1721545" y="6724"/>
                </a:lnTo>
                <a:lnTo>
                  <a:pt x="1717783" y="6345"/>
                </a:lnTo>
                <a:lnTo>
                  <a:pt x="1713431" y="5170"/>
                </a:lnTo>
                <a:cubicBezTo>
                  <a:pt x="1694415" y="1773"/>
                  <a:pt x="1674836" y="0"/>
                  <a:pt x="1654843" y="0"/>
                </a:cubicBezTo>
                <a:close/>
              </a:path>
            </a:pathLst>
          </a:cu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14" name="Graphic 13" descr="Boardroom with solid fill">
            <a:extLst>
              <a:ext uri="{FF2B5EF4-FFF2-40B4-BE49-F238E27FC236}">
                <a16:creationId xmlns:a16="http://schemas.microsoft.com/office/drawing/2014/main" id="{4D88AC90-FF5A-45F2-A3F7-E7DC102222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75912" y="1318621"/>
            <a:ext cx="914400" cy="914400"/>
          </a:xfrm>
          <a:prstGeom prst="rect">
            <a:avLst/>
          </a:prstGeom>
        </p:spPr>
      </p:pic>
      <p:sp>
        <p:nvSpPr>
          <p:cNvPr id="16" name="Rectángulo 14">
            <a:extLst>
              <a:ext uri="{FF2B5EF4-FFF2-40B4-BE49-F238E27FC236}">
                <a16:creationId xmlns:a16="http://schemas.microsoft.com/office/drawing/2014/main" id="{2AF423C7-928D-425C-AFC2-C4A0C83DFB62}"/>
              </a:ext>
            </a:extLst>
          </p:cNvPr>
          <p:cNvSpPr/>
          <p:nvPr/>
        </p:nvSpPr>
        <p:spPr>
          <a:xfrm>
            <a:off x="0" y="6482697"/>
            <a:ext cx="9144000" cy="369332"/>
          </a:xfrm>
          <a:prstGeom prst="rect">
            <a:avLst/>
          </a:prstGeom>
        </p:spPr>
        <p:txBody>
          <a:bodyPr wrap="square">
            <a:spAutoFit/>
          </a:bodyPr>
          <a:lstStyle/>
          <a:p>
            <a:pPr algn="just"/>
            <a:r>
              <a:rPr lang="en-GB" sz="600" dirty="0">
                <a:solidFill>
                  <a:schemeClr val="bg1">
                    <a:lumMod val="65000"/>
                  </a:schemeClr>
                </a:solidFill>
                <a:latin typeface="Raleway Light" panose="020B0003030101060003" pitchFamily="34" charset="0"/>
              </a:rPr>
              <a:t>IMPORTANT INFORMATION: The content of this Presentation (the “Document”) has been issued for information purposes only. The information contained in this Document has been provided by Swanlaab Venture Factory, S.G.E.I.C., S.A. and has not been independently or otherwise verified. No information in this document should be construed as providing financial, investment or other professional advice. The information contained herein is for the sole use of its intended recipient and may not be copied or used for commercial purposes.</a:t>
            </a:r>
          </a:p>
        </p:txBody>
      </p:sp>
    </p:spTree>
    <p:extLst>
      <p:ext uri="{BB962C8B-B14F-4D97-AF65-F5344CB8AC3E}">
        <p14:creationId xmlns:p14="http://schemas.microsoft.com/office/powerpoint/2010/main" val="94683656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descr="Dibujo en blanco y negro&#10;&#10;Descripción generada automáticamente con confianza baja">
            <a:extLst>
              <a:ext uri="{FF2B5EF4-FFF2-40B4-BE49-F238E27FC236}">
                <a16:creationId xmlns:a16="http://schemas.microsoft.com/office/drawing/2014/main" id="{092784F5-51A9-4680-8D82-DB95AD478F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810" y="889518"/>
            <a:ext cx="7366379" cy="2079732"/>
          </a:xfrm>
          <a:prstGeom prst="rect">
            <a:avLst/>
          </a:prstGeom>
        </p:spPr>
      </p:pic>
      <p:sp>
        <p:nvSpPr>
          <p:cNvPr id="2" name="CuadroTexto 1">
            <a:extLst>
              <a:ext uri="{FF2B5EF4-FFF2-40B4-BE49-F238E27FC236}">
                <a16:creationId xmlns:a16="http://schemas.microsoft.com/office/drawing/2014/main" id="{C457F296-B702-43FA-B7D2-9F773109186B}"/>
              </a:ext>
            </a:extLst>
          </p:cNvPr>
          <p:cNvSpPr txBox="1"/>
          <p:nvPr/>
        </p:nvSpPr>
        <p:spPr>
          <a:xfrm>
            <a:off x="1755648" y="3977640"/>
            <a:ext cx="5998464" cy="2154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ctr"/>
            <a:r>
              <a:rPr lang="es-ES" b="1" u="sng" spc="200" dirty="0" err="1">
                <a:solidFill>
                  <a:schemeClr val="bg1"/>
                </a:solidFill>
                <a:latin typeface="Raleway" pitchFamily="2" charset="0"/>
                <a:cs typeface="Futura Medium" panose="020B0602020204020303" pitchFamily="34" charset="-79"/>
                <a:hlinkClick r:id="rId3">
                  <a:extLst>
                    <a:ext uri="{A12FA001-AC4F-418D-AE19-62706E023703}">
                      <ahyp:hlinkClr xmlns:ahyp="http://schemas.microsoft.com/office/drawing/2018/hyperlinkcolor" val="tx"/>
                    </a:ext>
                  </a:extLst>
                </a:hlinkClick>
              </a:rPr>
              <a:t>Visit</a:t>
            </a:r>
            <a:r>
              <a:rPr lang="es-ES" b="1" u="sng" spc="200" dirty="0">
                <a:solidFill>
                  <a:schemeClr val="bg1"/>
                </a:solidFill>
                <a:latin typeface="Raleway" pitchFamily="2" charset="0"/>
                <a:cs typeface="Futura Medium" panose="020B0602020204020303" pitchFamily="34" charset="-79"/>
                <a:hlinkClick r:id="rId3">
                  <a:extLst>
                    <a:ext uri="{A12FA001-AC4F-418D-AE19-62706E023703}">
                      <ahyp:hlinkClr xmlns:ahyp="http://schemas.microsoft.com/office/drawing/2018/hyperlinkcolor" val="tx"/>
                    </a:ext>
                  </a:extLst>
                </a:hlinkClick>
              </a:rPr>
              <a:t> our Swanlaab</a:t>
            </a:r>
            <a:r>
              <a:rPr lang="es-ES" b="1" u="sng" spc="200" dirty="0">
                <a:solidFill>
                  <a:schemeClr val="bg1"/>
                </a:solidFill>
                <a:latin typeface="Raleway" pitchFamily="2" charset="0"/>
                <a:cs typeface="Futura Medium" panose="020B0602020204020303" pitchFamily="34" charset="-79"/>
              </a:rPr>
              <a:t> web</a:t>
            </a:r>
          </a:p>
        </p:txBody>
      </p:sp>
      <p:sp>
        <p:nvSpPr>
          <p:cNvPr id="5" name="CuadroTexto 4">
            <a:extLst>
              <a:ext uri="{FF2B5EF4-FFF2-40B4-BE49-F238E27FC236}">
                <a16:creationId xmlns:a16="http://schemas.microsoft.com/office/drawing/2014/main" id="{481290FB-2F4F-4843-80C4-D63FAF2D094C}"/>
              </a:ext>
            </a:extLst>
          </p:cNvPr>
          <p:cNvSpPr txBox="1"/>
          <p:nvPr/>
        </p:nvSpPr>
        <p:spPr>
          <a:xfrm>
            <a:off x="1755648" y="4797552"/>
            <a:ext cx="5998464" cy="2154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spAutoFit/>
          </a:bodyPr>
          <a:lstStyle/>
          <a:p>
            <a:pPr algn="ctr"/>
            <a:r>
              <a:rPr lang="es-ES" b="1" spc="200" dirty="0" err="1">
                <a:solidFill>
                  <a:schemeClr val="bg1"/>
                </a:solidFill>
                <a:latin typeface="Raleway" pitchFamily="2" charset="0"/>
                <a:cs typeface="Futura Medium" panose="020B0602020204020303" pitchFamily="34" charset="-79"/>
                <a:hlinkClick r:id="rId4">
                  <a:extLst>
                    <a:ext uri="{A12FA001-AC4F-418D-AE19-62706E023703}">
                      <ahyp:hlinkClr xmlns:ahyp="http://schemas.microsoft.com/office/drawing/2018/hyperlinkcolor" val="tx"/>
                    </a:ext>
                  </a:extLst>
                </a:hlinkClick>
              </a:rPr>
              <a:t>Send</a:t>
            </a:r>
            <a:r>
              <a:rPr lang="es-ES" b="1" spc="200" dirty="0">
                <a:solidFill>
                  <a:schemeClr val="bg1"/>
                </a:solidFill>
                <a:latin typeface="Raleway" pitchFamily="2" charset="0"/>
                <a:cs typeface="Futura Medium" panose="020B0602020204020303" pitchFamily="34" charset="-79"/>
                <a:hlinkClick r:id="rId4">
                  <a:extLst>
                    <a:ext uri="{A12FA001-AC4F-418D-AE19-62706E023703}">
                      <ahyp:hlinkClr xmlns:ahyp="http://schemas.microsoft.com/office/drawing/2018/hyperlinkcolor" val="tx"/>
                    </a:ext>
                  </a:extLst>
                </a:hlinkClick>
              </a:rPr>
              <a:t> </a:t>
            </a:r>
            <a:r>
              <a:rPr lang="es-ES" b="1" spc="200" dirty="0" err="1">
                <a:solidFill>
                  <a:schemeClr val="bg1"/>
                </a:solidFill>
                <a:latin typeface="Raleway" pitchFamily="2" charset="0"/>
                <a:cs typeface="Futura Medium" panose="020B0602020204020303" pitchFamily="34" charset="-79"/>
                <a:hlinkClick r:id="rId4">
                  <a:extLst>
                    <a:ext uri="{A12FA001-AC4F-418D-AE19-62706E023703}">
                      <ahyp:hlinkClr xmlns:ahyp="http://schemas.microsoft.com/office/drawing/2018/hyperlinkcolor" val="tx"/>
                    </a:ext>
                  </a:extLst>
                </a:hlinkClick>
              </a:rPr>
              <a:t>your</a:t>
            </a:r>
            <a:r>
              <a:rPr lang="es-ES" b="1" spc="200" dirty="0">
                <a:solidFill>
                  <a:schemeClr val="bg1"/>
                </a:solidFill>
                <a:latin typeface="Raleway" pitchFamily="2" charset="0"/>
                <a:cs typeface="Futura Medium" panose="020B0602020204020303" pitchFamily="34" charset="-79"/>
                <a:hlinkClick r:id="rId4">
                  <a:extLst>
                    <a:ext uri="{A12FA001-AC4F-418D-AE19-62706E023703}">
                      <ahyp:hlinkClr xmlns:ahyp="http://schemas.microsoft.com/office/drawing/2018/hyperlinkcolor" val="tx"/>
                    </a:ext>
                  </a:extLst>
                </a:hlinkClick>
              </a:rPr>
              <a:t> </a:t>
            </a:r>
            <a:r>
              <a:rPr lang="es-ES" b="1" spc="200" dirty="0" err="1">
                <a:solidFill>
                  <a:schemeClr val="bg1"/>
                </a:solidFill>
                <a:latin typeface="Raleway" pitchFamily="2" charset="0"/>
                <a:cs typeface="Futura Medium" panose="020B0602020204020303" pitchFamily="34" charset="-79"/>
                <a:hlinkClick r:id="rId4">
                  <a:extLst>
                    <a:ext uri="{A12FA001-AC4F-418D-AE19-62706E023703}">
                      <ahyp:hlinkClr xmlns:ahyp="http://schemas.microsoft.com/office/drawing/2018/hyperlinkcolor" val="tx"/>
                    </a:ext>
                  </a:extLst>
                </a:hlinkClick>
              </a:rPr>
              <a:t>project</a:t>
            </a:r>
            <a:endParaRPr lang="es-ES" b="1" spc="200" dirty="0">
              <a:solidFill>
                <a:schemeClr val="bg1"/>
              </a:solidFill>
              <a:latin typeface="Raleway" pitchFamily="2" charset="0"/>
              <a:cs typeface="Futura Medium" panose="020B0602020204020303" pitchFamily="34" charset="-79"/>
            </a:endParaRPr>
          </a:p>
        </p:txBody>
      </p:sp>
      <p:sp>
        <p:nvSpPr>
          <p:cNvPr id="6" name="Rectángulo 14">
            <a:extLst>
              <a:ext uri="{FF2B5EF4-FFF2-40B4-BE49-F238E27FC236}">
                <a16:creationId xmlns:a16="http://schemas.microsoft.com/office/drawing/2014/main" id="{621CBF9C-33E8-4696-9FAB-D03E6BA4325E}"/>
              </a:ext>
            </a:extLst>
          </p:cNvPr>
          <p:cNvSpPr/>
          <p:nvPr/>
        </p:nvSpPr>
        <p:spPr>
          <a:xfrm>
            <a:off x="0" y="6482697"/>
            <a:ext cx="9144000" cy="369332"/>
          </a:xfrm>
          <a:prstGeom prst="rect">
            <a:avLst/>
          </a:prstGeom>
        </p:spPr>
        <p:txBody>
          <a:bodyPr wrap="square">
            <a:spAutoFit/>
          </a:bodyPr>
          <a:lstStyle/>
          <a:p>
            <a:pPr algn="just"/>
            <a:r>
              <a:rPr lang="en-GB" sz="600" dirty="0">
                <a:solidFill>
                  <a:schemeClr val="bg1">
                    <a:lumMod val="65000"/>
                  </a:schemeClr>
                </a:solidFill>
                <a:latin typeface="Raleway Light" panose="020B0003030101060003" pitchFamily="34" charset="0"/>
              </a:rPr>
              <a:t>IMPORTANT INFORMATION: The content of this Presentation (the “Document”) has been issued for information purposes only. The information contained in this Document has been provided by Swanlaab Venture Factory, S.G.E.I.C., S.A. and has not been independently or otherwise verified. No information in this document should be construed as providing financial, investment or other professional advice. The information contained herein is for the sole use of its intended recipient and may not be copied or used for commercial purposes.</a:t>
            </a:r>
          </a:p>
        </p:txBody>
      </p:sp>
    </p:spTree>
    <p:extLst>
      <p:ext uri="{BB962C8B-B14F-4D97-AF65-F5344CB8AC3E}">
        <p14:creationId xmlns:p14="http://schemas.microsoft.com/office/powerpoint/2010/main" val="2836708505"/>
      </p:ext>
    </p:extLst>
  </p:cSld>
  <p:clrMapOvr>
    <a:masterClrMapping/>
  </p:clrMapOvr>
  <p:transition spd="med"/>
</p:sld>
</file>

<file path=ppt/theme/theme1.xml><?xml version="1.0" encoding="utf-8"?>
<a:theme xmlns:a="http://schemas.openxmlformats.org/drawingml/2006/main" name="Macari Company Profile by Slidesgo">
  <a:themeElements>
    <a:clrScheme name="Swanlaab">
      <a:dk1>
        <a:srgbClr val="000000"/>
      </a:dk1>
      <a:lt1>
        <a:srgbClr val="FFFFFF"/>
      </a:lt1>
      <a:dk2>
        <a:srgbClr val="ECEDEE"/>
      </a:dk2>
      <a:lt2>
        <a:srgbClr val="FEE8D4"/>
      </a:lt2>
      <a:accent1>
        <a:srgbClr val="F59C4A"/>
      </a:accent1>
      <a:accent2>
        <a:srgbClr val="5898AE"/>
      </a:accent2>
      <a:accent3>
        <a:srgbClr val="B5B9BC"/>
      </a:accent3>
      <a:accent4>
        <a:srgbClr val="7A7F88"/>
      </a:accent4>
      <a:accent5>
        <a:srgbClr val="222227"/>
      </a:accent5>
      <a:accent6>
        <a:srgbClr val="FAFAFA"/>
      </a:accent6>
      <a:hlink>
        <a:srgbClr val="0000FF"/>
      </a:hlink>
      <a:folHlink>
        <a:srgbClr val="FF00FF"/>
      </a:folHlink>
    </a:clrScheme>
    <a:fontScheme name="Macari Company Profile by Slidesgo">
      <a:majorFont>
        <a:latin typeface="Raleway Light"/>
        <a:ea typeface="Raleway Light"/>
        <a:cs typeface="Raleway Light"/>
      </a:majorFont>
      <a:minorFont>
        <a:latin typeface="Arial"/>
        <a:ea typeface="Arial"/>
        <a:cs typeface="Arial"/>
      </a:minorFont>
    </a:fontScheme>
    <a:fmtScheme name="Macari Company Profile by Slidesg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chemeClr val="accent5">
                <a:hueOff val="-14400000"/>
                <a:satOff val="-6849"/>
                <a:lumOff val="-14313"/>
                <a:alpha val="38000"/>
              </a:scheme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lumOff val="1960"/>
          </a:schemeClr>
        </a:solidFill>
        <a:ln w="25400" cap="flat">
          <a:solidFill>
            <a:srgbClr val="FD0000"/>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D0000"/>
          </a:solidFill>
          <a:prstDash val="solid"/>
          <a:round/>
        </a:ln>
        <a:effectLst>
          <a:outerShdw blurRad="38100" dist="20000" dir="5400000" rotWithShape="0">
            <a:schemeClr val="accent5">
              <a:hueOff val="-14400000"/>
              <a:satOff val="-6849"/>
              <a:lumOff val="-14313"/>
              <a:alpha val="38000"/>
            </a:scheme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http://schemas.openxmlformats.org/presentationml/2006/main" xmlns:r="http://schemas.openxmlformats.org/officeDocument/2006/relationships" val="1"/>
          </a:ext>
        </a:extLst>
      </a:spPr>
      <a:bodyPr lIns="0" tIns="0" rIns="0" bIns="0">
        <a:spAutoFit/>
      </a:bodyPr>
      <a:lstStyle>
        <a:defPPr algn="l">
          <a:defRPr spc="200" dirty="0">
            <a:solidFill>
              <a:schemeClr val="accent4"/>
            </a:solidFill>
            <a:latin typeface="Raleway Medium" panose="020B0003030101060003" pitchFamily="34" charset="0"/>
            <a:cs typeface="Futura Medium" panose="020B0602020204020303" pitchFamily="34" charset="-79"/>
          </a:defRPr>
        </a:defPPr>
      </a:lstStyle>
    </a:txDef>
  </a:objectDefaults>
  <a:extraClrSchemeLst/>
</a:theme>
</file>

<file path=ppt/theme/theme2.xml><?xml version="1.0" encoding="utf-8"?>
<a:theme xmlns:a="http://schemas.openxmlformats.org/drawingml/2006/main" name="Macari Company Profile by Slidesgo">
  <a:themeElements>
    <a:clrScheme name="Macari Company Profile by Slidesgo">
      <a:dk1>
        <a:srgbClr val="000000"/>
      </a:dk1>
      <a:lt1>
        <a:srgbClr val="FFFFFF"/>
      </a:lt1>
      <a:dk2>
        <a:srgbClr val="ECEDEE"/>
      </a:dk2>
      <a:lt2>
        <a:srgbClr val="FEE8D4"/>
      </a:lt2>
      <a:accent1>
        <a:srgbClr val="F59C4A"/>
      </a:accent1>
      <a:accent2>
        <a:srgbClr val="5898AE"/>
      </a:accent2>
      <a:accent3>
        <a:srgbClr val="B5B9BC"/>
      </a:accent3>
      <a:accent4>
        <a:srgbClr val="7A7F88"/>
      </a:accent4>
      <a:accent5>
        <a:srgbClr val="222227"/>
      </a:accent5>
      <a:accent6>
        <a:srgbClr val="FAFAFA"/>
      </a:accent6>
      <a:hlink>
        <a:srgbClr val="0000FF"/>
      </a:hlink>
      <a:folHlink>
        <a:srgbClr val="FF00FF"/>
      </a:folHlink>
    </a:clrScheme>
    <a:fontScheme name="Macari Company Profile by Slidesgo">
      <a:majorFont>
        <a:latin typeface="Raleway Light"/>
        <a:ea typeface="Raleway Light"/>
        <a:cs typeface="Raleway Light"/>
      </a:majorFont>
      <a:minorFont>
        <a:latin typeface="Arial"/>
        <a:ea typeface="Arial"/>
        <a:cs typeface="Arial"/>
      </a:minorFont>
    </a:fontScheme>
    <a:fmtScheme name="Macari Company Profile by Slidesg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chemeClr val="accent5">
                <a:hueOff val="-14400000"/>
                <a:satOff val="-6849"/>
                <a:lumOff val="-14313"/>
                <a:alpha val="38000"/>
              </a:scheme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lumOff val="1960"/>
          </a:schemeClr>
        </a:solidFill>
        <a:ln w="25400" cap="flat">
          <a:solidFill>
            <a:srgbClr val="FD0000"/>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D0000"/>
          </a:solidFill>
          <a:prstDash val="solid"/>
          <a:round/>
        </a:ln>
        <a:effectLst>
          <a:outerShdw blurRad="38100" dist="20000" dir="5400000" rotWithShape="0">
            <a:schemeClr val="accent5">
              <a:hueOff val="-14400000"/>
              <a:satOff val="-6849"/>
              <a:lumOff val="-14313"/>
              <a:alpha val="38000"/>
            </a:scheme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5">
                <a:hueOff val="-14400000"/>
                <a:satOff val="-6849"/>
                <a:lumOff val="-14313"/>
              </a:schemeClr>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Usuario xmlns="55c81992-b944-4760-87ed-aba378521e0a">
      <UserInfo>
        <DisplayName/>
        <AccountId xsi:nil="true"/>
        <AccountType/>
      </UserInfo>
    </Usuario>
    <UBICACION xmlns="55c81992-b944-4760-87ed-aba378521e0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B8BBC4B11C20447B87EA681C4DB613F" ma:contentTypeVersion="22" ma:contentTypeDescription="Create a new document." ma:contentTypeScope="" ma:versionID="179870a063936944226fc6b32102bb51">
  <xsd:schema xmlns:xsd="http://www.w3.org/2001/XMLSchema" xmlns:xs="http://www.w3.org/2001/XMLSchema" xmlns:p="http://schemas.microsoft.com/office/2006/metadata/properties" xmlns:ns2="938363dc-ee72-4891-b43f-78fe5c67029b" xmlns:ns3="55c81992-b944-4760-87ed-aba378521e0a" targetNamespace="http://schemas.microsoft.com/office/2006/metadata/properties" ma:root="true" ma:fieldsID="7564f2f20cb25581891fed280b29c102" ns2:_="" ns3:_="">
    <xsd:import namespace="938363dc-ee72-4891-b43f-78fe5c67029b"/>
    <xsd:import namespace="55c81992-b944-4760-87ed-aba378521e0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Usuario" minOccurs="0"/>
                <xsd:element ref="ns3:MediaServiceGenerationTime" minOccurs="0"/>
                <xsd:element ref="ns3:MediaServiceEventHashCode" minOccurs="0"/>
                <xsd:element ref="ns3:UBICACION" minOccurs="0"/>
                <xsd:element ref="ns3:ec3320f9-d63d-4ec9-937c-691f1fab68dcCountryOrRegion" minOccurs="0"/>
                <xsd:element ref="ns3:ec3320f9-d63d-4ec9-937c-691f1fab68dcState" minOccurs="0"/>
                <xsd:element ref="ns3:ec3320f9-d63d-4ec9-937c-691f1fab68dcCity" minOccurs="0"/>
                <xsd:element ref="ns3:ec3320f9-d63d-4ec9-937c-691f1fab68dcPostalCode" minOccurs="0"/>
                <xsd:element ref="ns3:ec3320f9-d63d-4ec9-937c-691f1fab68dcStreet" minOccurs="0"/>
                <xsd:element ref="ns3:ec3320f9-d63d-4ec9-937c-691f1fab68dcGeoLoc" minOccurs="0"/>
                <xsd:element ref="ns3:ec3320f9-d63d-4ec9-937c-691f1fab68dcDispNa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8363dc-ee72-4891-b43f-78fe5c67029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5c81992-b944-4760-87ed-aba378521e0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Usuario" ma:index="16" nillable="true" ma:displayName="Usuario" ma:list="UserInfo" ma:SharePointGroup="0" ma:internalName="Usuario">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UBICACION" ma:index="19" nillable="true" ma:displayName="UBICACION" ma:format="Dropdown" ma:internalName="UBICACION">
      <xsd:simpleType>
        <xsd:restriction base="dms:Unknown"/>
      </xsd:simpleType>
    </xsd:element>
    <xsd:element name="ec3320f9-d63d-4ec9-937c-691f1fab68dcCountryOrRegion" ma:index="20" nillable="true" ma:displayName="UBICACION: País o región" ma:internalName="CountryOrRegion" ma:readOnly="true">
      <xsd:simpleType>
        <xsd:restriction base="dms:Text"/>
      </xsd:simpleType>
    </xsd:element>
    <xsd:element name="ec3320f9-d63d-4ec9-937c-691f1fab68dcState" ma:index="21" nillable="true" ma:displayName="UBICACION: estado" ma:internalName="State" ma:readOnly="true">
      <xsd:simpleType>
        <xsd:restriction base="dms:Text"/>
      </xsd:simpleType>
    </xsd:element>
    <xsd:element name="ec3320f9-d63d-4ec9-937c-691f1fab68dcCity" ma:index="22" nillable="true" ma:displayName="UBICACION: ciudad" ma:internalName="City" ma:readOnly="true">
      <xsd:simpleType>
        <xsd:restriction base="dms:Text"/>
      </xsd:simpleType>
    </xsd:element>
    <xsd:element name="ec3320f9-d63d-4ec9-937c-691f1fab68dcPostalCode" ma:index="23" nillable="true" ma:displayName="UBICACION: Código postal" ma:internalName="PostalCode" ma:readOnly="true">
      <xsd:simpleType>
        <xsd:restriction base="dms:Text"/>
      </xsd:simpleType>
    </xsd:element>
    <xsd:element name="ec3320f9-d63d-4ec9-937c-691f1fab68dcStreet" ma:index="24" nillable="true" ma:displayName="UBICACION: calle" ma:internalName="Street" ma:readOnly="true">
      <xsd:simpleType>
        <xsd:restriction base="dms:Text"/>
      </xsd:simpleType>
    </xsd:element>
    <xsd:element name="ec3320f9-d63d-4ec9-937c-691f1fab68dcGeoLoc" ma:index="25" nillable="true" ma:displayName="UBICACION: coordenadas" ma:internalName="GeoLoc" ma:readOnly="true">
      <xsd:simpleType>
        <xsd:restriction base="dms:Unknown"/>
      </xsd:simpleType>
    </xsd:element>
    <xsd:element name="ec3320f9-d63d-4ec9-937c-691f1fab68dcDispName" ma:index="26" nillable="true" ma:displayName="UBICACION: nombre" ma:internalName="DispName" ma:readOnly="true">
      <xsd:simpleType>
        <xsd:restriction base="dms:Text"/>
      </xsd:simpleType>
    </xsd:element>
    <xsd:element name="MediaServiceAutoKeyPoints" ma:index="27" nillable="true" ma:displayName="MediaServiceAutoKeyPoints" ma:hidden="true" ma:internalName="MediaServiceAutoKeyPoints" ma:readOnly="true">
      <xsd:simpleType>
        <xsd:restriction base="dms:Note"/>
      </xsd:simpleType>
    </xsd:element>
    <xsd:element name="MediaServiceKeyPoints" ma:index="28" nillable="true" ma:displayName="KeyPoints" ma:internalName="MediaServiceKeyPoints" ma:readOnly="true">
      <xsd:simpleType>
        <xsd:restriction base="dms:Note">
          <xsd:maxLength value="255"/>
        </xsd:restriction>
      </xsd:simpleType>
    </xsd:element>
    <xsd:element name="MediaLengthInSeconds" ma:index="29"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5F54DD-430D-48E5-8D8B-97B434E55539}">
  <ds:schemaRefs>
    <ds:schemaRef ds:uri="http://schemas.microsoft.com/sharepoint/v3/contenttype/forms"/>
  </ds:schemaRefs>
</ds:datastoreItem>
</file>

<file path=customXml/itemProps2.xml><?xml version="1.0" encoding="utf-8"?>
<ds:datastoreItem xmlns:ds="http://schemas.openxmlformats.org/officeDocument/2006/customXml" ds:itemID="{08640FA6-FBFB-4C90-A5B1-B6551626F5EE}">
  <ds:schemaRefs>
    <ds:schemaRef ds:uri="http://schemas.microsoft.com/office/2006/documentManagement/types"/>
    <ds:schemaRef ds:uri="http://schemas.openxmlformats.org/package/2006/metadata/core-properties"/>
    <ds:schemaRef ds:uri="http://schemas.microsoft.com/office/infopath/2007/PartnerControls"/>
    <ds:schemaRef ds:uri="http://schemas.microsoft.com/office/2006/metadata/properties"/>
    <ds:schemaRef ds:uri="55c81992-b944-4760-87ed-aba378521e0a"/>
    <ds:schemaRef ds:uri="http://www.w3.org/XML/1998/namespace"/>
    <ds:schemaRef ds:uri="http://purl.org/dc/terms/"/>
    <ds:schemaRef ds:uri="938363dc-ee72-4891-b43f-78fe5c67029b"/>
    <ds:schemaRef ds:uri="http://purl.org/dc/dcmitype/"/>
    <ds:schemaRef ds:uri="http://purl.org/dc/elements/1.1/"/>
  </ds:schemaRefs>
</ds:datastoreItem>
</file>

<file path=customXml/itemProps3.xml><?xml version="1.0" encoding="utf-8"?>
<ds:datastoreItem xmlns:ds="http://schemas.openxmlformats.org/officeDocument/2006/customXml" ds:itemID="{620D4720-3979-4CB4-82DD-1FA5ACC4E0BF}">
  <ds:schemaRefs>
    <ds:schemaRef ds:uri="55c81992-b944-4760-87ed-aba378521e0a"/>
    <ds:schemaRef ds:uri="938363dc-ee72-4891-b43f-78fe5c67029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swanlaab</Template>
  <TotalTime>836</TotalTime>
  <Words>1915</Words>
  <Application>Microsoft Office PowerPoint</Application>
  <PresentationFormat>Presentación en pantalla (4:3)</PresentationFormat>
  <Paragraphs>167</Paragraphs>
  <Slides>11</Slides>
  <Notes>0</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11</vt:i4>
      </vt:variant>
    </vt:vector>
  </HeadingPairs>
  <TitlesOfParts>
    <vt:vector size="23" baseType="lpstr">
      <vt:lpstr>Arial</vt:lpstr>
      <vt:lpstr>Courier New</vt:lpstr>
      <vt:lpstr>Futura Condensed Medium</vt:lpstr>
      <vt:lpstr>Futura Md BT Medium</vt:lpstr>
      <vt:lpstr>Futura Medium</vt:lpstr>
      <vt:lpstr>Josefin Sans Bold</vt:lpstr>
      <vt:lpstr>Josefin Sans Thin</vt:lpstr>
      <vt:lpstr>Josefin Sans Thin Roman</vt:lpstr>
      <vt:lpstr>Raleway</vt:lpstr>
      <vt:lpstr>Raleway Light</vt:lpstr>
      <vt:lpstr>Raleway Medium</vt:lpstr>
      <vt:lpstr>Macari Company Profile by Slidesgo</vt:lpstr>
      <vt:lpstr>Presentación de PowerPoint</vt:lpstr>
      <vt:lpstr>STRUCTURE OF THE DECK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Eduardo Solís</dc:creator>
  <cp:lastModifiedBy>Veronica Trapa</cp:lastModifiedBy>
  <cp:revision>405</cp:revision>
  <cp:lastPrinted>2021-11-02T11:35:48Z</cp:lastPrinted>
  <dcterms:modified xsi:type="dcterms:W3CDTF">2025-02-21T13:10:38Z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0x0101004B8BBC4B11C20447B87EA681C4DB613F</vt:lpwstr>
  </property>
</Properties>
</file>